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4" r:id="rId3"/>
  </p:sldMasterIdLst>
  <p:notesMasterIdLst>
    <p:notesMasterId r:id="rId22"/>
  </p:notesMasterIdLst>
  <p:handoutMasterIdLst>
    <p:handoutMasterId r:id="rId23"/>
  </p:handoutMasterIdLst>
  <p:sldIdLst>
    <p:sldId id="401" r:id="rId4"/>
    <p:sldId id="395" r:id="rId5"/>
    <p:sldId id="391" r:id="rId6"/>
    <p:sldId id="381" r:id="rId7"/>
    <p:sldId id="392" r:id="rId8"/>
    <p:sldId id="402" r:id="rId9"/>
    <p:sldId id="404" r:id="rId10"/>
    <p:sldId id="337" r:id="rId11"/>
    <p:sldId id="341" r:id="rId12"/>
    <p:sldId id="277" r:id="rId13"/>
    <p:sldId id="278" r:id="rId14"/>
    <p:sldId id="377" r:id="rId15"/>
    <p:sldId id="378" r:id="rId16"/>
    <p:sldId id="406" r:id="rId17"/>
    <p:sldId id="376" r:id="rId18"/>
    <p:sldId id="405" r:id="rId19"/>
    <p:sldId id="407" r:id="rId20"/>
    <p:sldId id="288" r:id="rId21"/>
  </p:sldIdLst>
  <p:sldSz cx="9144000" cy="6858000" type="screen4x3"/>
  <p:notesSz cx="6669088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7"/>
    <a:srgbClr val="0063A3"/>
    <a:srgbClr val="E4051F"/>
    <a:srgbClr val="FFC000"/>
    <a:srgbClr val="F159D4"/>
    <a:srgbClr val="FFCC00"/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183" autoAdjust="0"/>
  </p:normalViewPr>
  <p:slideViewPr>
    <p:cSldViewPr snapToGrid="0">
      <p:cViewPr varScale="1">
        <p:scale>
          <a:sx n="78" d="100"/>
          <a:sy n="78" d="100"/>
        </p:scale>
        <p:origin x="159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7E254-9F9B-3D4C-ABDF-4A9DDEA2BDB4}" type="doc">
      <dgm:prSet loTypeId="urn:microsoft.com/office/officeart/2005/8/layout/orgChart1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724D2A40-1BF9-F247-8188-DB5737057D6D}">
      <dgm:prSet phldrT="[Szöveg]"/>
      <dgm:spPr/>
      <dgm:t>
        <a:bodyPr/>
        <a:lstStyle/>
        <a:p>
          <a:r>
            <a:rPr lang="hu-HU" dirty="0" err="1" smtClean="0"/>
            <a:t>Complex</a:t>
          </a:r>
          <a:r>
            <a:rPr lang="hu-HU" dirty="0" smtClean="0"/>
            <a:t> Basic Program</a:t>
          </a:r>
          <a:endParaRPr lang="hu-HU" dirty="0"/>
        </a:p>
        <a:p>
          <a:r>
            <a:rPr lang="hu-HU" dirty="0" smtClean="0"/>
            <a:t>(CBP)</a:t>
          </a:r>
          <a:endParaRPr lang="hu-HU" dirty="0"/>
        </a:p>
      </dgm:t>
    </dgm:pt>
    <dgm:pt modelId="{29FE3F85-4889-3343-86A6-F331FC89545A}" type="parTrans" cxnId="{812DE6ED-B04E-8047-8BDC-D2E2600E612B}">
      <dgm:prSet/>
      <dgm:spPr/>
      <dgm:t>
        <a:bodyPr/>
        <a:lstStyle/>
        <a:p>
          <a:endParaRPr lang="hu-HU"/>
        </a:p>
      </dgm:t>
    </dgm:pt>
    <dgm:pt modelId="{ECEAA6FD-9A6B-344C-8CD7-39CB3CDC9FAE}" type="sibTrans" cxnId="{812DE6ED-B04E-8047-8BDC-D2E2600E612B}">
      <dgm:prSet/>
      <dgm:spPr/>
      <dgm:t>
        <a:bodyPr/>
        <a:lstStyle/>
        <a:p>
          <a:endParaRPr lang="hu-HU"/>
        </a:p>
      </dgm:t>
    </dgm:pt>
    <dgm:pt modelId="{BC52FE17-CD78-AA41-96FB-F061132C144F}" type="asst">
      <dgm:prSet phldrT="[Szöveg]"/>
      <dgm:spPr>
        <a:solidFill>
          <a:srgbClr val="C00000"/>
        </a:solidFill>
      </dgm:spPr>
      <dgm:t>
        <a:bodyPr/>
        <a:lstStyle/>
        <a:p>
          <a:r>
            <a:rPr lang="hu-HU" dirty="0" err="1" smtClean="0"/>
            <a:t>Aims</a:t>
          </a:r>
          <a:r>
            <a:rPr lang="hu-HU" dirty="0" smtClean="0"/>
            <a:t>, </a:t>
          </a:r>
          <a:r>
            <a:rPr lang="hu-HU" dirty="0" err="1" smtClean="0"/>
            <a:t>principals</a:t>
          </a:r>
          <a:r>
            <a:rPr lang="hu-HU" dirty="0" smtClean="0"/>
            <a:t>, </a:t>
          </a:r>
          <a:r>
            <a:rPr lang="hu-HU" dirty="0" err="1" smtClean="0"/>
            <a:t>values</a:t>
          </a:r>
          <a:endParaRPr lang="hu-HU" dirty="0"/>
        </a:p>
      </dgm:t>
    </dgm:pt>
    <dgm:pt modelId="{9F9169B1-8174-3746-91FC-48660705105B}" type="parTrans" cxnId="{37D71195-3AF3-C440-9EBC-14DED84FB1C4}">
      <dgm:prSet/>
      <dgm:spPr/>
      <dgm:t>
        <a:bodyPr/>
        <a:lstStyle/>
        <a:p>
          <a:endParaRPr lang="hu-HU"/>
        </a:p>
      </dgm:t>
    </dgm:pt>
    <dgm:pt modelId="{84E89C0A-5562-6D42-8EF1-FA5EE91F8801}" type="sibTrans" cxnId="{37D71195-3AF3-C440-9EBC-14DED84FB1C4}">
      <dgm:prSet/>
      <dgm:spPr/>
      <dgm:t>
        <a:bodyPr/>
        <a:lstStyle/>
        <a:p>
          <a:endParaRPr lang="hu-HU"/>
        </a:p>
      </dgm:t>
    </dgm:pt>
    <dgm:pt modelId="{C50B86EB-5A02-774D-93C7-AC8D73C9FC07}">
      <dgm:prSet phldrT="[Szöveg]"/>
      <dgm:spPr>
        <a:solidFill>
          <a:srgbClr val="0063A3"/>
        </a:solidFill>
      </dgm:spPr>
      <dgm:t>
        <a:bodyPr/>
        <a:lstStyle/>
        <a:p>
          <a:r>
            <a:rPr lang="hu-HU" dirty="0" err="1" smtClean="0"/>
            <a:t>Exercise-based</a:t>
          </a:r>
          <a:r>
            <a:rPr lang="hu-HU" dirty="0" smtClean="0"/>
            <a:t> </a:t>
          </a:r>
          <a:r>
            <a:rPr lang="hu-HU" dirty="0" err="1" smtClean="0"/>
            <a:t>Sub</a:t>
          </a:r>
          <a:r>
            <a:rPr lang="hu-HU" dirty="0" smtClean="0"/>
            <a:t>-program (PES)</a:t>
          </a:r>
          <a:endParaRPr lang="hu-HU" dirty="0"/>
        </a:p>
      </dgm:t>
    </dgm:pt>
    <dgm:pt modelId="{47550165-E84C-F749-B2F6-BC26D7A58A00}" type="parTrans" cxnId="{31EAC595-FD72-5140-A08A-96EF41ADE3DE}">
      <dgm:prSet/>
      <dgm:spPr/>
      <dgm:t>
        <a:bodyPr/>
        <a:lstStyle/>
        <a:p>
          <a:endParaRPr lang="hu-HU"/>
        </a:p>
      </dgm:t>
    </dgm:pt>
    <dgm:pt modelId="{384FF8EB-D4B4-B849-85E7-84B38C3D80EF}" type="sibTrans" cxnId="{31EAC595-FD72-5140-A08A-96EF41ADE3DE}">
      <dgm:prSet/>
      <dgm:spPr/>
      <dgm:t>
        <a:bodyPr/>
        <a:lstStyle/>
        <a:p>
          <a:endParaRPr lang="hu-HU"/>
        </a:p>
      </dgm:t>
    </dgm:pt>
    <dgm:pt modelId="{27F6608F-A2D9-5941-8D86-C996FF780845}">
      <dgm:prSet phldrT="[Szöveg]"/>
      <dgm:spPr>
        <a:solidFill>
          <a:srgbClr val="70AC27"/>
        </a:solidFill>
      </dgm:spPr>
      <dgm:t>
        <a:bodyPr/>
        <a:lstStyle/>
        <a:p>
          <a:r>
            <a:rPr lang="hu-HU" dirty="0" smtClean="0"/>
            <a:t>Life-</a:t>
          </a:r>
          <a:r>
            <a:rPr lang="hu-HU" dirty="0" err="1" smtClean="0"/>
            <a:t>practice</a:t>
          </a:r>
          <a:r>
            <a:rPr lang="hu-HU" dirty="0" smtClean="0"/>
            <a:t> </a:t>
          </a:r>
          <a:r>
            <a:rPr lang="hu-HU" dirty="0" err="1" smtClean="0"/>
            <a:t>based</a:t>
          </a:r>
          <a:r>
            <a:rPr lang="hu-HU" dirty="0" smtClean="0"/>
            <a:t> </a:t>
          </a:r>
          <a:r>
            <a:rPr lang="hu-HU" dirty="0" err="1" smtClean="0"/>
            <a:t>Sub</a:t>
          </a:r>
          <a:r>
            <a:rPr lang="hu-HU" dirty="0" smtClean="0"/>
            <a:t>-program (LPS)</a:t>
          </a:r>
          <a:endParaRPr lang="hu-HU" dirty="0"/>
        </a:p>
      </dgm:t>
    </dgm:pt>
    <dgm:pt modelId="{C4D023D8-3643-954A-9F3C-78B770FF0EFA}" type="parTrans" cxnId="{49C6406B-47C1-0A46-BA2C-916B9700B9A3}">
      <dgm:prSet/>
      <dgm:spPr/>
      <dgm:t>
        <a:bodyPr/>
        <a:lstStyle/>
        <a:p>
          <a:endParaRPr lang="hu-HU"/>
        </a:p>
      </dgm:t>
    </dgm:pt>
    <dgm:pt modelId="{55EE10BD-9100-D842-A30E-51FB6D854EAB}" type="sibTrans" cxnId="{49C6406B-47C1-0A46-BA2C-916B9700B9A3}">
      <dgm:prSet/>
      <dgm:spPr/>
      <dgm:t>
        <a:bodyPr/>
        <a:lstStyle/>
        <a:p>
          <a:endParaRPr lang="hu-HU"/>
        </a:p>
      </dgm:t>
    </dgm:pt>
    <dgm:pt modelId="{DE53E925-8045-134F-AFC4-630AF335F213}">
      <dgm:prSet phldrT="[Szöveg]"/>
      <dgm:spPr>
        <a:solidFill>
          <a:srgbClr val="FF0000"/>
        </a:solidFill>
      </dgm:spPr>
      <dgm:t>
        <a:bodyPr/>
        <a:lstStyle/>
        <a:p>
          <a:r>
            <a:rPr lang="hu-HU" dirty="0" smtClean="0"/>
            <a:t>Art-</a:t>
          </a:r>
          <a:r>
            <a:rPr lang="hu-HU" dirty="0" err="1" smtClean="0"/>
            <a:t>based</a:t>
          </a:r>
          <a:r>
            <a:rPr lang="hu-HU" dirty="0" smtClean="0"/>
            <a:t> </a:t>
          </a:r>
          <a:r>
            <a:rPr lang="hu-HU" dirty="0" err="1" smtClean="0"/>
            <a:t>Sub</a:t>
          </a:r>
          <a:r>
            <a:rPr lang="hu-HU" dirty="0" smtClean="0"/>
            <a:t>-program (AS)</a:t>
          </a:r>
          <a:endParaRPr lang="hu-HU" dirty="0"/>
        </a:p>
      </dgm:t>
    </dgm:pt>
    <dgm:pt modelId="{2F12637B-9079-F14D-A4F3-E3A4FB0FD909}" type="parTrans" cxnId="{833C6963-D545-CC48-8F35-50D17D4AE999}">
      <dgm:prSet/>
      <dgm:spPr/>
      <dgm:t>
        <a:bodyPr/>
        <a:lstStyle/>
        <a:p>
          <a:endParaRPr lang="hu-HU"/>
        </a:p>
      </dgm:t>
    </dgm:pt>
    <dgm:pt modelId="{E41CE43C-A256-D943-87A7-E93535DE73E7}" type="sibTrans" cxnId="{833C6963-D545-CC48-8F35-50D17D4AE999}">
      <dgm:prSet/>
      <dgm:spPr/>
      <dgm:t>
        <a:bodyPr/>
        <a:lstStyle/>
        <a:p>
          <a:endParaRPr lang="hu-HU"/>
        </a:p>
      </dgm:t>
    </dgm:pt>
    <dgm:pt modelId="{6FCFA9FE-EBC1-664E-8932-4D00BC673B01}" type="asst">
      <dgm:prSet phldrT="[Szöveg]"/>
      <dgm:spPr>
        <a:solidFill>
          <a:srgbClr val="C00000"/>
        </a:solidFill>
      </dgm:spPr>
      <dgm:t>
        <a:bodyPr/>
        <a:lstStyle/>
        <a:p>
          <a:r>
            <a:rPr lang="hu-HU" dirty="0" err="1" smtClean="0"/>
            <a:t>Learning-teaching</a:t>
          </a:r>
          <a:r>
            <a:rPr lang="hu-HU" dirty="0" smtClean="0"/>
            <a:t> </a:t>
          </a:r>
          <a:r>
            <a:rPr lang="hu-HU" dirty="0" err="1" smtClean="0"/>
            <a:t>strategy</a:t>
          </a:r>
          <a:endParaRPr lang="hu-HU" dirty="0"/>
        </a:p>
      </dgm:t>
    </dgm:pt>
    <dgm:pt modelId="{374506C2-F510-8045-938A-3605D101E1D5}" type="parTrans" cxnId="{F3083C36-15EA-2847-91F8-CF35A73C4A8D}">
      <dgm:prSet/>
      <dgm:spPr/>
      <dgm:t>
        <a:bodyPr/>
        <a:lstStyle/>
        <a:p>
          <a:endParaRPr lang="hu-HU"/>
        </a:p>
      </dgm:t>
    </dgm:pt>
    <dgm:pt modelId="{9845ED17-D966-224C-9F7E-7977DF08BEC5}" type="sibTrans" cxnId="{F3083C36-15EA-2847-91F8-CF35A73C4A8D}">
      <dgm:prSet/>
      <dgm:spPr/>
      <dgm:t>
        <a:bodyPr/>
        <a:lstStyle/>
        <a:p>
          <a:endParaRPr lang="hu-HU"/>
        </a:p>
      </dgm:t>
    </dgm:pt>
    <dgm:pt modelId="{7AE0C104-04E1-3B4D-9936-F951E0AD8F81}">
      <dgm:prSet phldrT="[Szöveg]"/>
      <dgm:spPr>
        <a:solidFill>
          <a:srgbClr val="00B0F0"/>
        </a:solidFill>
      </dgm:spPr>
      <dgm:t>
        <a:bodyPr/>
        <a:lstStyle/>
        <a:p>
          <a:r>
            <a:rPr lang="hu-HU" dirty="0" smtClean="0"/>
            <a:t>Digital </a:t>
          </a:r>
          <a:r>
            <a:rPr lang="hu-HU" dirty="0" err="1" smtClean="0"/>
            <a:t>based</a:t>
          </a:r>
          <a:r>
            <a:rPr lang="hu-HU" dirty="0" smtClean="0"/>
            <a:t> </a:t>
          </a:r>
          <a:r>
            <a:rPr lang="hu-HU" dirty="0" err="1" smtClean="0"/>
            <a:t>Sub</a:t>
          </a:r>
          <a:r>
            <a:rPr lang="hu-HU" dirty="0" smtClean="0"/>
            <a:t>-program </a:t>
          </a:r>
          <a:r>
            <a:rPr lang="hu-HU" dirty="0"/>
            <a:t>(</a:t>
          </a:r>
          <a:r>
            <a:rPr lang="hu-HU" dirty="0" smtClean="0"/>
            <a:t>DS)</a:t>
          </a:r>
          <a:endParaRPr lang="hu-HU" dirty="0"/>
        </a:p>
      </dgm:t>
    </dgm:pt>
    <dgm:pt modelId="{FB67A1B7-75CD-6044-B40C-F5C484322209}" type="parTrans" cxnId="{1EF80A2E-3688-3841-B6A8-612E27916582}">
      <dgm:prSet/>
      <dgm:spPr/>
      <dgm:t>
        <a:bodyPr/>
        <a:lstStyle/>
        <a:p>
          <a:endParaRPr lang="hu-HU"/>
        </a:p>
      </dgm:t>
    </dgm:pt>
    <dgm:pt modelId="{ED0789C5-4D47-7E44-A6E8-DD0CD25DCB9F}" type="sibTrans" cxnId="{1EF80A2E-3688-3841-B6A8-612E27916582}">
      <dgm:prSet/>
      <dgm:spPr/>
      <dgm:t>
        <a:bodyPr/>
        <a:lstStyle/>
        <a:p>
          <a:endParaRPr lang="hu-HU"/>
        </a:p>
      </dgm:t>
    </dgm:pt>
    <dgm:pt modelId="{0340B55A-D8C1-A449-9036-40A4AC4B7F4B}">
      <dgm:prSet phldrT="[Szöveg]"/>
      <dgm:spPr/>
      <dgm:t>
        <a:bodyPr/>
        <a:lstStyle/>
        <a:p>
          <a:r>
            <a:rPr lang="hu-HU" dirty="0" err="1" smtClean="0"/>
            <a:t>Logic-based</a:t>
          </a:r>
          <a:r>
            <a:rPr lang="hu-HU" dirty="0" smtClean="0"/>
            <a:t> </a:t>
          </a:r>
          <a:r>
            <a:rPr lang="hu-HU" dirty="0" err="1" smtClean="0"/>
            <a:t>Sub</a:t>
          </a:r>
          <a:r>
            <a:rPr lang="hu-HU" dirty="0" smtClean="0"/>
            <a:t>-program </a:t>
          </a:r>
          <a:r>
            <a:rPr lang="hu-HU" dirty="0"/>
            <a:t>(</a:t>
          </a:r>
          <a:r>
            <a:rPr lang="hu-HU" dirty="0" smtClean="0"/>
            <a:t>LS)</a:t>
          </a:r>
          <a:endParaRPr lang="hu-HU" dirty="0"/>
        </a:p>
      </dgm:t>
    </dgm:pt>
    <dgm:pt modelId="{85048908-C0AE-FC45-AB69-0C5EB8AC12EB}" type="parTrans" cxnId="{2C6CECF7-154E-9948-9FCD-A8E58FFCF751}">
      <dgm:prSet/>
      <dgm:spPr/>
      <dgm:t>
        <a:bodyPr/>
        <a:lstStyle/>
        <a:p>
          <a:endParaRPr lang="hu-HU"/>
        </a:p>
      </dgm:t>
    </dgm:pt>
    <dgm:pt modelId="{32A32FBD-CC36-CA47-AE98-23EB49F7A6B7}" type="sibTrans" cxnId="{2C6CECF7-154E-9948-9FCD-A8E58FFCF751}">
      <dgm:prSet/>
      <dgm:spPr/>
      <dgm:t>
        <a:bodyPr/>
        <a:lstStyle/>
        <a:p>
          <a:endParaRPr lang="hu-HU"/>
        </a:p>
      </dgm:t>
    </dgm:pt>
    <dgm:pt modelId="{B2422627-C9D6-254B-980E-40998D3642F2}" type="pres">
      <dgm:prSet presAssocID="{4DD7E254-9F9B-3D4C-ABDF-4A9DDEA2BD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2A2C894F-D8C2-484C-8526-47ED6EDD07D0}" type="pres">
      <dgm:prSet presAssocID="{724D2A40-1BF9-F247-8188-DB5737057D6D}" presName="hierRoot1" presStyleCnt="0">
        <dgm:presLayoutVars>
          <dgm:hierBranch val="init"/>
        </dgm:presLayoutVars>
      </dgm:prSet>
      <dgm:spPr/>
    </dgm:pt>
    <dgm:pt modelId="{0AA7839A-C2BD-C14D-8BB5-1E320CBC3CCD}" type="pres">
      <dgm:prSet presAssocID="{724D2A40-1BF9-F247-8188-DB5737057D6D}" presName="rootComposite1" presStyleCnt="0"/>
      <dgm:spPr/>
    </dgm:pt>
    <dgm:pt modelId="{D0DF1107-4F64-8B4D-83AB-76520DA760E1}" type="pres">
      <dgm:prSet presAssocID="{724D2A40-1BF9-F247-8188-DB5737057D6D}" presName="rootText1" presStyleLbl="node0" presStyleIdx="0" presStyleCnt="1" custScaleX="173874" custScaleY="158583" custLinFactNeighborX="820" custLinFactNeighborY="-84547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AC625194-FBD9-9D4D-B4B0-AD46BC9E5C2C}" type="pres">
      <dgm:prSet presAssocID="{724D2A40-1BF9-F247-8188-DB5737057D6D}" presName="rootConnector1" presStyleLbl="node1" presStyleIdx="0" presStyleCnt="0"/>
      <dgm:spPr/>
      <dgm:t>
        <a:bodyPr/>
        <a:lstStyle/>
        <a:p>
          <a:endParaRPr lang="hu-HU"/>
        </a:p>
      </dgm:t>
    </dgm:pt>
    <dgm:pt modelId="{786712CF-6AD6-AE45-9599-C77DA11ADFF7}" type="pres">
      <dgm:prSet presAssocID="{724D2A40-1BF9-F247-8188-DB5737057D6D}" presName="hierChild2" presStyleCnt="0"/>
      <dgm:spPr/>
    </dgm:pt>
    <dgm:pt modelId="{339FB81E-D48E-6C42-B681-407E1970EDD4}" type="pres">
      <dgm:prSet presAssocID="{47550165-E84C-F749-B2F6-BC26D7A58A00}" presName="Name37" presStyleLbl="parChTrans1D2" presStyleIdx="0" presStyleCnt="7"/>
      <dgm:spPr/>
      <dgm:t>
        <a:bodyPr/>
        <a:lstStyle/>
        <a:p>
          <a:endParaRPr lang="hu-HU"/>
        </a:p>
      </dgm:t>
    </dgm:pt>
    <dgm:pt modelId="{B243118A-AA50-1C48-A595-5790EB6917C9}" type="pres">
      <dgm:prSet presAssocID="{C50B86EB-5A02-774D-93C7-AC8D73C9FC07}" presName="hierRoot2" presStyleCnt="0">
        <dgm:presLayoutVars>
          <dgm:hierBranch val="init"/>
        </dgm:presLayoutVars>
      </dgm:prSet>
      <dgm:spPr/>
    </dgm:pt>
    <dgm:pt modelId="{1E55A258-F94E-D645-AB90-302AEF9C11F5}" type="pres">
      <dgm:prSet presAssocID="{C50B86EB-5A02-774D-93C7-AC8D73C9FC07}" presName="rootComposite" presStyleCnt="0"/>
      <dgm:spPr/>
    </dgm:pt>
    <dgm:pt modelId="{B1100146-8E6B-2C4E-B7AE-D53D20F8A035}" type="pres">
      <dgm:prSet presAssocID="{C50B86EB-5A02-774D-93C7-AC8D73C9FC07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0DE3FAA-764A-ED4F-B9E4-BB460674F2E9}" type="pres">
      <dgm:prSet presAssocID="{C50B86EB-5A02-774D-93C7-AC8D73C9FC07}" presName="rootConnector" presStyleLbl="node2" presStyleIdx="0" presStyleCnt="5"/>
      <dgm:spPr/>
      <dgm:t>
        <a:bodyPr/>
        <a:lstStyle/>
        <a:p>
          <a:endParaRPr lang="hu-HU"/>
        </a:p>
      </dgm:t>
    </dgm:pt>
    <dgm:pt modelId="{D1A1AA89-670A-1840-BE77-C47497E515E6}" type="pres">
      <dgm:prSet presAssocID="{C50B86EB-5A02-774D-93C7-AC8D73C9FC07}" presName="hierChild4" presStyleCnt="0"/>
      <dgm:spPr/>
    </dgm:pt>
    <dgm:pt modelId="{A83B8F69-8D2F-F544-8E4C-5BDB0225001B}" type="pres">
      <dgm:prSet presAssocID="{C50B86EB-5A02-774D-93C7-AC8D73C9FC07}" presName="hierChild5" presStyleCnt="0"/>
      <dgm:spPr/>
    </dgm:pt>
    <dgm:pt modelId="{1CE8A2CC-9A01-F946-8C96-8375390E7FFE}" type="pres">
      <dgm:prSet presAssocID="{C4D023D8-3643-954A-9F3C-78B770FF0EFA}" presName="Name37" presStyleLbl="parChTrans1D2" presStyleIdx="1" presStyleCnt="7"/>
      <dgm:spPr/>
      <dgm:t>
        <a:bodyPr/>
        <a:lstStyle/>
        <a:p>
          <a:endParaRPr lang="hu-HU"/>
        </a:p>
      </dgm:t>
    </dgm:pt>
    <dgm:pt modelId="{ACCA9966-3CC8-E741-8FDA-32BEB7210F81}" type="pres">
      <dgm:prSet presAssocID="{27F6608F-A2D9-5941-8D86-C996FF780845}" presName="hierRoot2" presStyleCnt="0">
        <dgm:presLayoutVars>
          <dgm:hierBranch val="init"/>
        </dgm:presLayoutVars>
      </dgm:prSet>
      <dgm:spPr/>
    </dgm:pt>
    <dgm:pt modelId="{66D7DB59-F6D3-8E4A-890E-E6163103D08A}" type="pres">
      <dgm:prSet presAssocID="{27F6608F-A2D9-5941-8D86-C996FF780845}" presName="rootComposite" presStyleCnt="0"/>
      <dgm:spPr/>
    </dgm:pt>
    <dgm:pt modelId="{5B202AC1-E240-BB4F-9BE7-BD1C1F737F87}" type="pres">
      <dgm:prSet presAssocID="{27F6608F-A2D9-5941-8D86-C996FF78084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7ECAEE5-FE85-F249-88D7-620B5D411D7A}" type="pres">
      <dgm:prSet presAssocID="{27F6608F-A2D9-5941-8D86-C996FF780845}" presName="rootConnector" presStyleLbl="node2" presStyleIdx="1" presStyleCnt="5"/>
      <dgm:spPr/>
      <dgm:t>
        <a:bodyPr/>
        <a:lstStyle/>
        <a:p>
          <a:endParaRPr lang="hu-HU"/>
        </a:p>
      </dgm:t>
    </dgm:pt>
    <dgm:pt modelId="{04CD213D-D114-6442-BF36-9ECA6BDB48F2}" type="pres">
      <dgm:prSet presAssocID="{27F6608F-A2D9-5941-8D86-C996FF780845}" presName="hierChild4" presStyleCnt="0"/>
      <dgm:spPr/>
    </dgm:pt>
    <dgm:pt modelId="{9EAC6A9B-BA63-C745-B464-C22D17F1B690}" type="pres">
      <dgm:prSet presAssocID="{27F6608F-A2D9-5941-8D86-C996FF780845}" presName="hierChild5" presStyleCnt="0"/>
      <dgm:spPr/>
    </dgm:pt>
    <dgm:pt modelId="{9C5A1024-718F-2D44-AF1C-4B054C5A7638}" type="pres">
      <dgm:prSet presAssocID="{2F12637B-9079-F14D-A4F3-E3A4FB0FD909}" presName="Name37" presStyleLbl="parChTrans1D2" presStyleIdx="2" presStyleCnt="7"/>
      <dgm:spPr/>
      <dgm:t>
        <a:bodyPr/>
        <a:lstStyle/>
        <a:p>
          <a:endParaRPr lang="hu-HU"/>
        </a:p>
      </dgm:t>
    </dgm:pt>
    <dgm:pt modelId="{F5B55F35-3CBE-744A-84E3-230A20F38B7B}" type="pres">
      <dgm:prSet presAssocID="{DE53E925-8045-134F-AFC4-630AF335F213}" presName="hierRoot2" presStyleCnt="0">
        <dgm:presLayoutVars>
          <dgm:hierBranch val="init"/>
        </dgm:presLayoutVars>
      </dgm:prSet>
      <dgm:spPr/>
    </dgm:pt>
    <dgm:pt modelId="{CA237ADE-0601-D54D-AB1A-7DBD536F6B6D}" type="pres">
      <dgm:prSet presAssocID="{DE53E925-8045-134F-AFC4-630AF335F213}" presName="rootComposite" presStyleCnt="0"/>
      <dgm:spPr/>
    </dgm:pt>
    <dgm:pt modelId="{3BF619F8-0C1A-A543-B78D-6793EB6A4D52}" type="pres">
      <dgm:prSet presAssocID="{DE53E925-8045-134F-AFC4-630AF335F213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97B6632-784F-6049-81BC-C776D3F76E8E}" type="pres">
      <dgm:prSet presAssocID="{DE53E925-8045-134F-AFC4-630AF335F213}" presName="rootConnector" presStyleLbl="node2" presStyleIdx="2" presStyleCnt="5"/>
      <dgm:spPr/>
      <dgm:t>
        <a:bodyPr/>
        <a:lstStyle/>
        <a:p>
          <a:endParaRPr lang="hu-HU"/>
        </a:p>
      </dgm:t>
    </dgm:pt>
    <dgm:pt modelId="{53312826-130F-134F-AEF0-E69BB542721B}" type="pres">
      <dgm:prSet presAssocID="{DE53E925-8045-134F-AFC4-630AF335F213}" presName="hierChild4" presStyleCnt="0"/>
      <dgm:spPr/>
    </dgm:pt>
    <dgm:pt modelId="{14894959-60E7-B142-AA1D-28AA6DAA8225}" type="pres">
      <dgm:prSet presAssocID="{DE53E925-8045-134F-AFC4-630AF335F213}" presName="hierChild5" presStyleCnt="0"/>
      <dgm:spPr/>
    </dgm:pt>
    <dgm:pt modelId="{595FC218-F267-434A-93E3-7FAB0654422D}" type="pres">
      <dgm:prSet presAssocID="{FB67A1B7-75CD-6044-B40C-F5C484322209}" presName="Name37" presStyleLbl="parChTrans1D2" presStyleIdx="3" presStyleCnt="7"/>
      <dgm:spPr/>
      <dgm:t>
        <a:bodyPr/>
        <a:lstStyle/>
        <a:p>
          <a:endParaRPr lang="hu-HU"/>
        </a:p>
      </dgm:t>
    </dgm:pt>
    <dgm:pt modelId="{8F4AA355-EDE6-E345-AD5B-4FFED55AEBFD}" type="pres">
      <dgm:prSet presAssocID="{7AE0C104-04E1-3B4D-9936-F951E0AD8F81}" presName="hierRoot2" presStyleCnt="0">
        <dgm:presLayoutVars>
          <dgm:hierBranch val="init"/>
        </dgm:presLayoutVars>
      </dgm:prSet>
      <dgm:spPr/>
    </dgm:pt>
    <dgm:pt modelId="{FB7FC814-3DD7-424D-B2FD-DC1AA977739D}" type="pres">
      <dgm:prSet presAssocID="{7AE0C104-04E1-3B4D-9936-F951E0AD8F81}" presName="rootComposite" presStyleCnt="0"/>
      <dgm:spPr/>
    </dgm:pt>
    <dgm:pt modelId="{FECEBF3B-969D-6E4F-9110-92D79A60F46E}" type="pres">
      <dgm:prSet presAssocID="{7AE0C104-04E1-3B4D-9936-F951E0AD8F81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CE2B6C6-CF45-D44B-8629-99EDAC972762}" type="pres">
      <dgm:prSet presAssocID="{7AE0C104-04E1-3B4D-9936-F951E0AD8F81}" presName="rootConnector" presStyleLbl="node2" presStyleIdx="3" presStyleCnt="5"/>
      <dgm:spPr/>
      <dgm:t>
        <a:bodyPr/>
        <a:lstStyle/>
        <a:p>
          <a:endParaRPr lang="hu-HU"/>
        </a:p>
      </dgm:t>
    </dgm:pt>
    <dgm:pt modelId="{71AF8A3D-7B7C-5841-BE7A-42889FC908B8}" type="pres">
      <dgm:prSet presAssocID="{7AE0C104-04E1-3B4D-9936-F951E0AD8F81}" presName="hierChild4" presStyleCnt="0"/>
      <dgm:spPr/>
    </dgm:pt>
    <dgm:pt modelId="{EB724442-2D5F-AC49-9C16-9F45A2B7E665}" type="pres">
      <dgm:prSet presAssocID="{7AE0C104-04E1-3B4D-9936-F951E0AD8F81}" presName="hierChild5" presStyleCnt="0"/>
      <dgm:spPr/>
    </dgm:pt>
    <dgm:pt modelId="{5B8AA2B8-6390-1D45-8E48-B2EAE0406B4C}" type="pres">
      <dgm:prSet presAssocID="{85048908-C0AE-FC45-AB69-0C5EB8AC12EB}" presName="Name37" presStyleLbl="parChTrans1D2" presStyleIdx="4" presStyleCnt="7"/>
      <dgm:spPr/>
      <dgm:t>
        <a:bodyPr/>
        <a:lstStyle/>
        <a:p>
          <a:endParaRPr lang="hu-HU"/>
        </a:p>
      </dgm:t>
    </dgm:pt>
    <dgm:pt modelId="{F52A1260-5952-0F4F-8EC8-A6DBF91B436F}" type="pres">
      <dgm:prSet presAssocID="{0340B55A-D8C1-A449-9036-40A4AC4B7F4B}" presName="hierRoot2" presStyleCnt="0">
        <dgm:presLayoutVars>
          <dgm:hierBranch val="init"/>
        </dgm:presLayoutVars>
      </dgm:prSet>
      <dgm:spPr/>
    </dgm:pt>
    <dgm:pt modelId="{D26E51FD-5D0E-0841-8447-A2CEAF933B5D}" type="pres">
      <dgm:prSet presAssocID="{0340B55A-D8C1-A449-9036-40A4AC4B7F4B}" presName="rootComposite" presStyleCnt="0"/>
      <dgm:spPr/>
    </dgm:pt>
    <dgm:pt modelId="{F6C1EEE2-E079-DB43-A0A4-87A779855757}" type="pres">
      <dgm:prSet presAssocID="{0340B55A-D8C1-A449-9036-40A4AC4B7F4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C48CD77-D700-B243-A4E7-D09955FE3A74}" type="pres">
      <dgm:prSet presAssocID="{0340B55A-D8C1-A449-9036-40A4AC4B7F4B}" presName="rootConnector" presStyleLbl="node2" presStyleIdx="4" presStyleCnt="5"/>
      <dgm:spPr/>
      <dgm:t>
        <a:bodyPr/>
        <a:lstStyle/>
        <a:p>
          <a:endParaRPr lang="hu-HU"/>
        </a:p>
      </dgm:t>
    </dgm:pt>
    <dgm:pt modelId="{ACBD9945-C2CE-B54C-B3C2-C113470F604B}" type="pres">
      <dgm:prSet presAssocID="{0340B55A-D8C1-A449-9036-40A4AC4B7F4B}" presName="hierChild4" presStyleCnt="0"/>
      <dgm:spPr/>
    </dgm:pt>
    <dgm:pt modelId="{F73B3492-128D-CA4E-859B-8B4C5CE2027E}" type="pres">
      <dgm:prSet presAssocID="{0340B55A-D8C1-A449-9036-40A4AC4B7F4B}" presName="hierChild5" presStyleCnt="0"/>
      <dgm:spPr/>
    </dgm:pt>
    <dgm:pt modelId="{1F3527F2-BB87-D34E-8161-57C8F0907304}" type="pres">
      <dgm:prSet presAssocID="{724D2A40-1BF9-F247-8188-DB5737057D6D}" presName="hierChild3" presStyleCnt="0"/>
      <dgm:spPr/>
    </dgm:pt>
    <dgm:pt modelId="{AB926E30-719F-D248-B973-68B14579C0FC}" type="pres">
      <dgm:prSet presAssocID="{9F9169B1-8174-3746-91FC-48660705105B}" presName="Name111" presStyleLbl="parChTrans1D2" presStyleIdx="5" presStyleCnt="7"/>
      <dgm:spPr/>
      <dgm:t>
        <a:bodyPr/>
        <a:lstStyle/>
        <a:p>
          <a:endParaRPr lang="hu-HU"/>
        </a:p>
      </dgm:t>
    </dgm:pt>
    <dgm:pt modelId="{20047357-F34D-0F4E-A3E8-B6F2817C5A34}" type="pres">
      <dgm:prSet presAssocID="{BC52FE17-CD78-AA41-96FB-F061132C144F}" presName="hierRoot3" presStyleCnt="0">
        <dgm:presLayoutVars>
          <dgm:hierBranch val="init"/>
        </dgm:presLayoutVars>
      </dgm:prSet>
      <dgm:spPr/>
    </dgm:pt>
    <dgm:pt modelId="{B36B6703-F9A9-A248-A809-E8BDD322DC52}" type="pres">
      <dgm:prSet presAssocID="{BC52FE17-CD78-AA41-96FB-F061132C144F}" presName="rootComposite3" presStyleCnt="0"/>
      <dgm:spPr/>
    </dgm:pt>
    <dgm:pt modelId="{7B0407A4-8EB4-B443-BBDF-3A135CD00C1F}" type="pres">
      <dgm:prSet presAssocID="{BC52FE17-CD78-AA41-96FB-F061132C144F}" presName="rootText3" presStyleLbl="asst1" presStyleIdx="0" presStyleCnt="2" custLinFactNeighborX="-17227" custLinFactNeighborY="-7219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330A3DE-F7F7-CF4A-A77C-8D15DA71FB7D}" type="pres">
      <dgm:prSet presAssocID="{BC52FE17-CD78-AA41-96FB-F061132C144F}" presName="rootConnector3" presStyleLbl="asst1" presStyleIdx="0" presStyleCnt="2"/>
      <dgm:spPr/>
      <dgm:t>
        <a:bodyPr/>
        <a:lstStyle/>
        <a:p>
          <a:endParaRPr lang="hu-HU"/>
        </a:p>
      </dgm:t>
    </dgm:pt>
    <dgm:pt modelId="{9D328BEC-2C36-1F41-8A68-EF76E11CB3C9}" type="pres">
      <dgm:prSet presAssocID="{BC52FE17-CD78-AA41-96FB-F061132C144F}" presName="hierChild6" presStyleCnt="0"/>
      <dgm:spPr/>
    </dgm:pt>
    <dgm:pt modelId="{F0D708E2-4D15-4549-A5B9-43D96C7EC6CD}" type="pres">
      <dgm:prSet presAssocID="{BC52FE17-CD78-AA41-96FB-F061132C144F}" presName="hierChild7" presStyleCnt="0"/>
      <dgm:spPr/>
    </dgm:pt>
    <dgm:pt modelId="{5C3C029E-AA1E-074B-A61E-BCF04783BAA6}" type="pres">
      <dgm:prSet presAssocID="{374506C2-F510-8045-938A-3605D101E1D5}" presName="Name111" presStyleLbl="parChTrans1D2" presStyleIdx="6" presStyleCnt="7"/>
      <dgm:spPr/>
      <dgm:t>
        <a:bodyPr/>
        <a:lstStyle/>
        <a:p>
          <a:endParaRPr lang="hu-HU"/>
        </a:p>
      </dgm:t>
    </dgm:pt>
    <dgm:pt modelId="{BEDE9137-14F1-9E43-886E-CF05E4613003}" type="pres">
      <dgm:prSet presAssocID="{6FCFA9FE-EBC1-664E-8932-4D00BC673B01}" presName="hierRoot3" presStyleCnt="0">
        <dgm:presLayoutVars>
          <dgm:hierBranch val="init"/>
        </dgm:presLayoutVars>
      </dgm:prSet>
      <dgm:spPr/>
    </dgm:pt>
    <dgm:pt modelId="{775CD1A8-1389-1842-BED4-1D4B6A1B0779}" type="pres">
      <dgm:prSet presAssocID="{6FCFA9FE-EBC1-664E-8932-4D00BC673B01}" presName="rootComposite3" presStyleCnt="0"/>
      <dgm:spPr/>
    </dgm:pt>
    <dgm:pt modelId="{3F8F5B2E-2454-5F45-A37E-AAA9EA9B61F3}" type="pres">
      <dgm:prSet presAssocID="{6FCFA9FE-EBC1-664E-8932-4D00BC673B01}" presName="rootText3" presStyleLbl="asst1" presStyleIdx="1" presStyleCnt="2" custLinFactNeighborX="20038" custLinFactNeighborY="-71225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344823D-2D8A-7C43-B3BD-C76EC0A0A3B4}" type="pres">
      <dgm:prSet presAssocID="{6FCFA9FE-EBC1-664E-8932-4D00BC673B01}" presName="rootConnector3" presStyleLbl="asst1" presStyleIdx="1" presStyleCnt="2"/>
      <dgm:spPr/>
      <dgm:t>
        <a:bodyPr/>
        <a:lstStyle/>
        <a:p>
          <a:endParaRPr lang="hu-HU"/>
        </a:p>
      </dgm:t>
    </dgm:pt>
    <dgm:pt modelId="{FF727250-F3CF-9449-AE10-72E033B3C95E}" type="pres">
      <dgm:prSet presAssocID="{6FCFA9FE-EBC1-664E-8932-4D00BC673B01}" presName="hierChild6" presStyleCnt="0"/>
      <dgm:spPr/>
    </dgm:pt>
    <dgm:pt modelId="{A7CD9A4E-5B49-964A-87D4-7CAE569CB57F}" type="pres">
      <dgm:prSet presAssocID="{6FCFA9FE-EBC1-664E-8932-4D00BC673B01}" presName="hierChild7" presStyleCnt="0"/>
      <dgm:spPr/>
    </dgm:pt>
  </dgm:ptLst>
  <dgm:cxnLst>
    <dgm:cxn modelId="{62431D58-7291-1040-957D-19F7AA37D6F8}" type="presOf" srcId="{27F6608F-A2D9-5941-8D86-C996FF780845}" destId="{37ECAEE5-FE85-F249-88D7-620B5D411D7A}" srcOrd="1" destOrd="0" presId="urn:microsoft.com/office/officeart/2005/8/layout/orgChart1"/>
    <dgm:cxn modelId="{37D71195-3AF3-C440-9EBC-14DED84FB1C4}" srcId="{724D2A40-1BF9-F247-8188-DB5737057D6D}" destId="{BC52FE17-CD78-AA41-96FB-F061132C144F}" srcOrd="0" destOrd="0" parTransId="{9F9169B1-8174-3746-91FC-48660705105B}" sibTransId="{84E89C0A-5562-6D42-8EF1-FA5EE91F8801}"/>
    <dgm:cxn modelId="{833C6963-D545-CC48-8F35-50D17D4AE999}" srcId="{724D2A40-1BF9-F247-8188-DB5737057D6D}" destId="{DE53E925-8045-134F-AFC4-630AF335F213}" srcOrd="4" destOrd="0" parTransId="{2F12637B-9079-F14D-A4F3-E3A4FB0FD909}" sibTransId="{E41CE43C-A256-D943-87A7-E93535DE73E7}"/>
    <dgm:cxn modelId="{448FBBFC-C787-1545-A433-EDC0F6EBE81D}" type="presOf" srcId="{2F12637B-9079-F14D-A4F3-E3A4FB0FD909}" destId="{9C5A1024-718F-2D44-AF1C-4B054C5A7638}" srcOrd="0" destOrd="0" presId="urn:microsoft.com/office/officeart/2005/8/layout/orgChart1"/>
    <dgm:cxn modelId="{1EF80A2E-3688-3841-B6A8-612E27916582}" srcId="{724D2A40-1BF9-F247-8188-DB5737057D6D}" destId="{7AE0C104-04E1-3B4D-9936-F951E0AD8F81}" srcOrd="5" destOrd="0" parTransId="{FB67A1B7-75CD-6044-B40C-F5C484322209}" sibTransId="{ED0789C5-4D47-7E44-A6E8-DD0CD25DCB9F}"/>
    <dgm:cxn modelId="{D11E4E09-B892-8345-AB1D-D701FB25E4E2}" type="presOf" srcId="{DE53E925-8045-134F-AFC4-630AF335F213}" destId="{3BF619F8-0C1A-A543-B78D-6793EB6A4D52}" srcOrd="0" destOrd="0" presId="urn:microsoft.com/office/officeart/2005/8/layout/orgChart1"/>
    <dgm:cxn modelId="{81031CBB-B678-B04F-8B55-008E212DDACF}" type="presOf" srcId="{C50B86EB-5A02-774D-93C7-AC8D73C9FC07}" destId="{60DE3FAA-764A-ED4F-B9E4-BB460674F2E9}" srcOrd="1" destOrd="0" presId="urn:microsoft.com/office/officeart/2005/8/layout/orgChart1"/>
    <dgm:cxn modelId="{1A576474-3A55-0644-962C-A89F4D9E4A22}" type="presOf" srcId="{7AE0C104-04E1-3B4D-9936-F951E0AD8F81}" destId="{FECEBF3B-969D-6E4F-9110-92D79A60F46E}" srcOrd="0" destOrd="0" presId="urn:microsoft.com/office/officeart/2005/8/layout/orgChart1"/>
    <dgm:cxn modelId="{49C6406B-47C1-0A46-BA2C-916B9700B9A3}" srcId="{724D2A40-1BF9-F247-8188-DB5737057D6D}" destId="{27F6608F-A2D9-5941-8D86-C996FF780845}" srcOrd="3" destOrd="0" parTransId="{C4D023D8-3643-954A-9F3C-78B770FF0EFA}" sibTransId="{55EE10BD-9100-D842-A30E-51FB6D854EAB}"/>
    <dgm:cxn modelId="{3036C648-860A-C843-A961-D94CAEFE251A}" type="presOf" srcId="{47550165-E84C-F749-B2F6-BC26D7A58A00}" destId="{339FB81E-D48E-6C42-B681-407E1970EDD4}" srcOrd="0" destOrd="0" presId="urn:microsoft.com/office/officeart/2005/8/layout/orgChart1"/>
    <dgm:cxn modelId="{ED99906F-AADB-3C43-8C31-43685A4FFE58}" type="presOf" srcId="{BC52FE17-CD78-AA41-96FB-F061132C144F}" destId="{2330A3DE-F7F7-CF4A-A77C-8D15DA71FB7D}" srcOrd="1" destOrd="0" presId="urn:microsoft.com/office/officeart/2005/8/layout/orgChart1"/>
    <dgm:cxn modelId="{812DE6ED-B04E-8047-8BDC-D2E2600E612B}" srcId="{4DD7E254-9F9B-3D4C-ABDF-4A9DDEA2BDB4}" destId="{724D2A40-1BF9-F247-8188-DB5737057D6D}" srcOrd="0" destOrd="0" parTransId="{29FE3F85-4889-3343-86A6-F331FC89545A}" sibTransId="{ECEAA6FD-9A6B-344C-8CD7-39CB3CDC9FAE}"/>
    <dgm:cxn modelId="{71CE6C30-0F5C-B445-B9BF-7D40E7B0F658}" type="presOf" srcId="{27F6608F-A2D9-5941-8D86-C996FF780845}" destId="{5B202AC1-E240-BB4F-9BE7-BD1C1F737F87}" srcOrd="0" destOrd="0" presId="urn:microsoft.com/office/officeart/2005/8/layout/orgChart1"/>
    <dgm:cxn modelId="{931ADDAB-194F-3A43-A874-A1108F770350}" type="presOf" srcId="{85048908-C0AE-FC45-AB69-0C5EB8AC12EB}" destId="{5B8AA2B8-6390-1D45-8E48-B2EAE0406B4C}" srcOrd="0" destOrd="0" presId="urn:microsoft.com/office/officeart/2005/8/layout/orgChart1"/>
    <dgm:cxn modelId="{13BB1321-C8A2-4749-BBA4-ACDAB4BDE013}" type="presOf" srcId="{374506C2-F510-8045-938A-3605D101E1D5}" destId="{5C3C029E-AA1E-074B-A61E-BCF04783BAA6}" srcOrd="0" destOrd="0" presId="urn:microsoft.com/office/officeart/2005/8/layout/orgChart1"/>
    <dgm:cxn modelId="{2C6CECF7-154E-9948-9FCD-A8E58FFCF751}" srcId="{724D2A40-1BF9-F247-8188-DB5737057D6D}" destId="{0340B55A-D8C1-A449-9036-40A4AC4B7F4B}" srcOrd="6" destOrd="0" parTransId="{85048908-C0AE-FC45-AB69-0C5EB8AC12EB}" sibTransId="{32A32FBD-CC36-CA47-AE98-23EB49F7A6B7}"/>
    <dgm:cxn modelId="{31EAC595-FD72-5140-A08A-96EF41ADE3DE}" srcId="{724D2A40-1BF9-F247-8188-DB5737057D6D}" destId="{C50B86EB-5A02-774D-93C7-AC8D73C9FC07}" srcOrd="2" destOrd="0" parTransId="{47550165-E84C-F749-B2F6-BC26D7A58A00}" sibTransId="{384FF8EB-D4B4-B849-85E7-84B38C3D80EF}"/>
    <dgm:cxn modelId="{A9CCAA86-C702-DC41-A6BB-9E357A54C318}" type="presOf" srcId="{BC52FE17-CD78-AA41-96FB-F061132C144F}" destId="{7B0407A4-8EB4-B443-BBDF-3A135CD00C1F}" srcOrd="0" destOrd="0" presId="urn:microsoft.com/office/officeart/2005/8/layout/orgChart1"/>
    <dgm:cxn modelId="{AF034A11-F603-024F-BDC8-8E78BB80F5F8}" type="presOf" srcId="{0340B55A-D8C1-A449-9036-40A4AC4B7F4B}" destId="{1C48CD77-D700-B243-A4E7-D09955FE3A74}" srcOrd="1" destOrd="0" presId="urn:microsoft.com/office/officeart/2005/8/layout/orgChart1"/>
    <dgm:cxn modelId="{0AE0B405-E184-A747-9479-1AF72B9C9BDD}" type="presOf" srcId="{9F9169B1-8174-3746-91FC-48660705105B}" destId="{AB926E30-719F-D248-B973-68B14579C0FC}" srcOrd="0" destOrd="0" presId="urn:microsoft.com/office/officeart/2005/8/layout/orgChart1"/>
    <dgm:cxn modelId="{6AE0A4CA-D92F-F24E-8B8A-73604C33157E}" type="presOf" srcId="{C4D023D8-3643-954A-9F3C-78B770FF0EFA}" destId="{1CE8A2CC-9A01-F946-8C96-8375390E7FFE}" srcOrd="0" destOrd="0" presId="urn:microsoft.com/office/officeart/2005/8/layout/orgChart1"/>
    <dgm:cxn modelId="{7B8D37E1-B008-1B42-ADD5-6EE222B40CFD}" type="presOf" srcId="{724D2A40-1BF9-F247-8188-DB5737057D6D}" destId="{D0DF1107-4F64-8B4D-83AB-76520DA760E1}" srcOrd="0" destOrd="0" presId="urn:microsoft.com/office/officeart/2005/8/layout/orgChart1"/>
    <dgm:cxn modelId="{CDDA92F1-03DB-4542-9C0E-DE84957AEA02}" type="presOf" srcId="{4DD7E254-9F9B-3D4C-ABDF-4A9DDEA2BDB4}" destId="{B2422627-C9D6-254B-980E-40998D3642F2}" srcOrd="0" destOrd="0" presId="urn:microsoft.com/office/officeart/2005/8/layout/orgChart1"/>
    <dgm:cxn modelId="{77827128-AF90-2144-99BB-55594E6B95D9}" type="presOf" srcId="{DE53E925-8045-134F-AFC4-630AF335F213}" destId="{297B6632-784F-6049-81BC-C776D3F76E8E}" srcOrd="1" destOrd="0" presId="urn:microsoft.com/office/officeart/2005/8/layout/orgChart1"/>
    <dgm:cxn modelId="{0A0A6BCB-DD87-1B49-BF78-B14C30BE151F}" type="presOf" srcId="{724D2A40-1BF9-F247-8188-DB5737057D6D}" destId="{AC625194-FBD9-9D4D-B4B0-AD46BC9E5C2C}" srcOrd="1" destOrd="0" presId="urn:microsoft.com/office/officeart/2005/8/layout/orgChart1"/>
    <dgm:cxn modelId="{F3083C36-15EA-2847-91F8-CF35A73C4A8D}" srcId="{724D2A40-1BF9-F247-8188-DB5737057D6D}" destId="{6FCFA9FE-EBC1-664E-8932-4D00BC673B01}" srcOrd="1" destOrd="0" parTransId="{374506C2-F510-8045-938A-3605D101E1D5}" sibTransId="{9845ED17-D966-224C-9F7E-7977DF08BEC5}"/>
    <dgm:cxn modelId="{B1847DCB-06A2-7D40-B0B4-FD79114CAD5C}" type="presOf" srcId="{0340B55A-D8C1-A449-9036-40A4AC4B7F4B}" destId="{F6C1EEE2-E079-DB43-A0A4-87A779855757}" srcOrd="0" destOrd="0" presId="urn:microsoft.com/office/officeart/2005/8/layout/orgChart1"/>
    <dgm:cxn modelId="{16C2FD1E-FDA5-8844-9274-EC4DDBE42C23}" type="presOf" srcId="{FB67A1B7-75CD-6044-B40C-F5C484322209}" destId="{595FC218-F267-434A-93E3-7FAB0654422D}" srcOrd="0" destOrd="0" presId="urn:microsoft.com/office/officeart/2005/8/layout/orgChart1"/>
    <dgm:cxn modelId="{FDAB1BEA-E491-094C-84F2-ADAF8342964B}" type="presOf" srcId="{6FCFA9FE-EBC1-664E-8932-4D00BC673B01}" destId="{3F8F5B2E-2454-5F45-A37E-AAA9EA9B61F3}" srcOrd="0" destOrd="0" presId="urn:microsoft.com/office/officeart/2005/8/layout/orgChart1"/>
    <dgm:cxn modelId="{7DFFF531-109B-F54A-A431-F9BF29DC9238}" type="presOf" srcId="{7AE0C104-04E1-3B4D-9936-F951E0AD8F81}" destId="{2CE2B6C6-CF45-D44B-8629-99EDAC972762}" srcOrd="1" destOrd="0" presId="urn:microsoft.com/office/officeart/2005/8/layout/orgChart1"/>
    <dgm:cxn modelId="{FCDF6950-9764-894D-96B9-70F928A980F9}" type="presOf" srcId="{6FCFA9FE-EBC1-664E-8932-4D00BC673B01}" destId="{6344823D-2D8A-7C43-B3BD-C76EC0A0A3B4}" srcOrd="1" destOrd="0" presId="urn:microsoft.com/office/officeart/2005/8/layout/orgChart1"/>
    <dgm:cxn modelId="{94CDC28E-03E9-0149-A866-C0AF463EB059}" type="presOf" srcId="{C50B86EB-5A02-774D-93C7-AC8D73C9FC07}" destId="{B1100146-8E6B-2C4E-B7AE-D53D20F8A035}" srcOrd="0" destOrd="0" presId="urn:microsoft.com/office/officeart/2005/8/layout/orgChart1"/>
    <dgm:cxn modelId="{C13B902E-30C0-A140-ADF2-88F9E470E2FA}" type="presParOf" srcId="{B2422627-C9D6-254B-980E-40998D3642F2}" destId="{2A2C894F-D8C2-484C-8526-47ED6EDD07D0}" srcOrd="0" destOrd="0" presId="urn:microsoft.com/office/officeart/2005/8/layout/orgChart1"/>
    <dgm:cxn modelId="{A0631934-C8B2-6B44-8BEC-39F6DFD4B555}" type="presParOf" srcId="{2A2C894F-D8C2-484C-8526-47ED6EDD07D0}" destId="{0AA7839A-C2BD-C14D-8BB5-1E320CBC3CCD}" srcOrd="0" destOrd="0" presId="urn:microsoft.com/office/officeart/2005/8/layout/orgChart1"/>
    <dgm:cxn modelId="{8D09059F-3DF4-9247-8675-A5F23547572C}" type="presParOf" srcId="{0AA7839A-C2BD-C14D-8BB5-1E320CBC3CCD}" destId="{D0DF1107-4F64-8B4D-83AB-76520DA760E1}" srcOrd="0" destOrd="0" presId="urn:microsoft.com/office/officeart/2005/8/layout/orgChart1"/>
    <dgm:cxn modelId="{53FE7889-D663-0E47-A389-0F65E561BA57}" type="presParOf" srcId="{0AA7839A-C2BD-C14D-8BB5-1E320CBC3CCD}" destId="{AC625194-FBD9-9D4D-B4B0-AD46BC9E5C2C}" srcOrd="1" destOrd="0" presId="urn:microsoft.com/office/officeart/2005/8/layout/orgChart1"/>
    <dgm:cxn modelId="{880148EF-4545-D943-B034-73EFB37E281D}" type="presParOf" srcId="{2A2C894F-D8C2-484C-8526-47ED6EDD07D0}" destId="{786712CF-6AD6-AE45-9599-C77DA11ADFF7}" srcOrd="1" destOrd="0" presId="urn:microsoft.com/office/officeart/2005/8/layout/orgChart1"/>
    <dgm:cxn modelId="{EF65B1E4-EEA7-3645-9D88-5FD704DF9EAA}" type="presParOf" srcId="{786712CF-6AD6-AE45-9599-C77DA11ADFF7}" destId="{339FB81E-D48E-6C42-B681-407E1970EDD4}" srcOrd="0" destOrd="0" presId="urn:microsoft.com/office/officeart/2005/8/layout/orgChart1"/>
    <dgm:cxn modelId="{414E928E-DB44-2148-8436-3A3F0508A3D8}" type="presParOf" srcId="{786712CF-6AD6-AE45-9599-C77DA11ADFF7}" destId="{B243118A-AA50-1C48-A595-5790EB6917C9}" srcOrd="1" destOrd="0" presId="urn:microsoft.com/office/officeart/2005/8/layout/orgChart1"/>
    <dgm:cxn modelId="{95901D47-59E7-DA4E-A311-DD92DBE5C1CA}" type="presParOf" srcId="{B243118A-AA50-1C48-A595-5790EB6917C9}" destId="{1E55A258-F94E-D645-AB90-302AEF9C11F5}" srcOrd="0" destOrd="0" presId="urn:microsoft.com/office/officeart/2005/8/layout/orgChart1"/>
    <dgm:cxn modelId="{9000FDD2-541E-E249-BB39-F63F005A2502}" type="presParOf" srcId="{1E55A258-F94E-D645-AB90-302AEF9C11F5}" destId="{B1100146-8E6B-2C4E-B7AE-D53D20F8A035}" srcOrd="0" destOrd="0" presId="urn:microsoft.com/office/officeart/2005/8/layout/orgChart1"/>
    <dgm:cxn modelId="{37967C43-4635-0846-99A3-FB2A5F5B8765}" type="presParOf" srcId="{1E55A258-F94E-D645-AB90-302AEF9C11F5}" destId="{60DE3FAA-764A-ED4F-B9E4-BB460674F2E9}" srcOrd="1" destOrd="0" presId="urn:microsoft.com/office/officeart/2005/8/layout/orgChart1"/>
    <dgm:cxn modelId="{0A50537C-8C53-C84D-B494-72245552DB89}" type="presParOf" srcId="{B243118A-AA50-1C48-A595-5790EB6917C9}" destId="{D1A1AA89-670A-1840-BE77-C47497E515E6}" srcOrd="1" destOrd="0" presId="urn:microsoft.com/office/officeart/2005/8/layout/orgChart1"/>
    <dgm:cxn modelId="{80FA8786-8FF3-604D-8110-E58AA0BD0A5D}" type="presParOf" srcId="{B243118A-AA50-1C48-A595-5790EB6917C9}" destId="{A83B8F69-8D2F-F544-8E4C-5BDB0225001B}" srcOrd="2" destOrd="0" presId="urn:microsoft.com/office/officeart/2005/8/layout/orgChart1"/>
    <dgm:cxn modelId="{F2CED71B-79D2-854B-9224-AEE96F70D26B}" type="presParOf" srcId="{786712CF-6AD6-AE45-9599-C77DA11ADFF7}" destId="{1CE8A2CC-9A01-F946-8C96-8375390E7FFE}" srcOrd="2" destOrd="0" presId="urn:microsoft.com/office/officeart/2005/8/layout/orgChart1"/>
    <dgm:cxn modelId="{843A48F2-9722-F14B-BB73-D59CD2937E5C}" type="presParOf" srcId="{786712CF-6AD6-AE45-9599-C77DA11ADFF7}" destId="{ACCA9966-3CC8-E741-8FDA-32BEB7210F81}" srcOrd="3" destOrd="0" presId="urn:microsoft.com/office/officeart/2005/8/layout/orgChart1"/>
    <dgm:cxn modelId="{471AABB6-F34F-0C43-8DC5-EC7B5455547B}" type="presParOf" srcId="{ACCA9966-3CC8-E741-8FDA-32BEB7210F81}" destId="{66D7DB59-F6D3-8E4A-890E-E6163103D08A}" srcOrd="0" destOrd="0" presId="urn:microsoft.com/office/officeart/2005/8/layout/orgChart1"/>
    <dgm:cxn modelId="{7B1D6780-80A0-EE4B-84CE-2F264518CBEA}" type="presParOf" srcId="{66D7DB59-F6D3-8E4A-890E-E6163103D08A}" destId="{5B202AC1-E240-BB4F-9BE7-BD1C1F737F87}" srcOrd="0" destOrd="0" presId="urn:microsoft.com/office/officeart/2005/8/layout/orgChart1"/>
    <dgm:cxn modelId="{942F20F5-6447-D34F-9901-A606E2E79A4D}" type="presParOf" srcId="{66D7DB59-F6D3-8E4A-890E-E6163103D08A}" destId="{37ECAEE5-FE85-F249-88D7-620B5D411D7A}" srcOrd="1" destOrd="0" presId="urn:microsoft.com/office/officeart/2005/8/layout/orgChart1"/>
    <dgm:cxn modelId="{41D11E97-50B1-9F4E-AF23-44BED1A74FC7}" type="presParOf" srcId="{ACCA9966-3CC8-E741-8FDA-32BEB7210F81}" destId="{04CD213D-D114-6442-BF36-9ECA6BDB48F2}" srcOrd="1" destOrd="0" presId="urn:microsoft.com/office/officeart/2005/8/layout/orgChart1"/>
    <dgm:cxn modelId="{286371F0-C45F-3046-B379-CB7F314770E7}" type="presParOf" srcId="{ACCA9966-3CC8-E741-8FDA-32BEB7210F81}" destId="{9EAC6A9B-BA63-C745-B464-C22D17F1B690}" srcOrd="2" destOrd="0" presId="urn:microsoft.com/office/officeart/2005/8/layout/orgChart1"/>
    <dgm:cxn modelId="{FE288B92-D3DB-2B4C-8482-E678BDE7A78C}" type="presParOf" srcId="{786712CF-6AD6-AE45-9599-C77DA11ADFF7}" destId="{9C5A1024-718F-2D44-AF1C-4B054C5A7638}" srcOrd="4" destOrd="0" presId="urn:microsoft.com/office/officeart/2005/8/layout/orgChart1"/>
    <dgm:cxn modelId="{B75C2901-33B7-AD48-BEF9-2480760A38C5}" type="presParOf" srcId="{786712CF-6AD6-AE45-9599-C77DA11ADFF7}" destId="{F5B55F35-3CBE-744A-84E3-230A20F38B7B}" srcOrd="5" destOrd="0" presId="urn:microsoft.com/office/officeart/2005/8/layout/orgChart1"/>
    <dgm:cxn modelId="{5DA62A79-D9CC-EC48-854F-DE714022AEAB}" type="presParOf" srcId="{F5B55F35-3CBE-744A-84E3-230A20F38B7B}" destId="{CA237ADE-0601-D54D-AB1A-7DBD536F6B6D}" srcOrd="0" destOrd="0" presId="urn:microsoft.com/office/officeart/2005/8/layout/orgChart1"/>
    <dgm:cxn modelId="{F528D80A-C61D-B142-A66C-6E31F0A15458}" type="presParOf" srcId="{CA237ADE-0601-D54D-AB1A-7DBD536F6B6D}" destId="{3BF619F8-0C1A-A543-B78D-6793EB6A4D52}" srcOrd="0" destOrd="0" presId="urn:microsoft.com/office/officeart/2005/8/layout/orgChart1"/>
    <dgm:cxn modelId="{FBE2052D-1EC0-CE4C-AFB2-E7461F87E70D}" type="presParOf" srcId="{CA237ADE-0601-D54D-AB1A-7DBD536F6B6D}" destId="{297B6632-784F-6049-81BC-C776D3F76E8E}" srcOrd="1" destOrd="0" presId="urn:microsoft.com/office/officeart/2005/8/layout/orgChart1"/>
    <dgm:cxn modelId="{E60FCB03-5FA2-D64F-BB3B-D266CED4E3D8}" type="presParOf" srcId="{F5B55F35-3CBE-744A-84E3-230A20F38B7B}" destId="{53312826-130F-134F-AEF0-E69BB542721B}" srcOrd="1" destOrd="0" presId="urn:microsoft.com/office/officeart/2005/8/layout/orgChart1"/>
    <dgm:cxn modelId="{86A603C4-4223-9C44-B631-4DF59B08E1BC}" type="presParOf" srcId="{F5B55F35-3CBE-744A-84E3-230A20F38B7B}" destId="{14894959-60E7-B142-AA1D-28AA6DAA8225}" srcOrd="2" destOrd="0" presId="urn:microsoft.com/office/officeart/2005/8/layout/orgChart1"/>
    <dgm:cxn modelId="{AFFC23B3-2630-E74B-9A66-F60B393001CB}" type="presParOf" srcId="{786712CF-6AD6-AE45-9599-C77DA11ADFF7}" destId="{595FC218-F267-434A-93E3-7FAB0654422D}" srcOrd="6" destOrd="0" presId="urn:microsoft.com/office/officeart/2005/8/layout/orgChart1"/>
    <dgm:cxn modelId="{B52B57AF-4467-9944-A9B1-38AD477781E8}" type="presParOf" srcId="{786712CF-6AD6-AE45-9599-C77DA11ADFF7}" destId="{8F4AA355-EDE6-E345-AD5B-4FFED55AEBFD}" srcOrd="7" destOrd="0" presId="urn:microsoft.com/office/officeart/2005/8/layout/orgChart1"/>
    <dgm:cxn modelId="{2C9949A6-5AF7-DF4F-B50A-BE7056D07F03}" type="presParOf" srcId="{8F4AA355-EDE6-E345-AD5B-4FFED55AEBFD}" destId="{FB7FC814-3DD7-424D-B2FD-DC1AA977739D}" srcOrd="0" destOrd="0" presId="urn:microsoft.com/office/officeart/2005/8/layout/orgChart1"/>
    <dgm:cxn modelId="{B0691EAA-B701-6347-8F31-068F483C9C39}" type="presParOf" srcId="{FB7FC814-3DD7-424D-B2FD-DC1AA977739D}" destId="{FECEBF3B-969D-6E4F-9110-92D79A60F46E}" srcOrd="0" destOrd="0" presId="urn:microsoft.com/office/officeart/2005/8/layout/orgChart1"/>
    <dgm:cxn modelId="{18AE92CC-4DDA-B743-8547-506CDAB622B3}" type="presParOf" srcId="{FB7FC814-3DD7-424D-B2FD-DC1AA977739D}" destId="{2CE2B6C6-CF45-D44B-8629-99EDAC972762}" srcOrd="1" destOrd="0" presId="urn:microsoft.com/office/officeart/2005/8/layout/orgChart1"/>
    <dgm:cxn modelId="{67FB7176-6891-9844-B246-E3153E3FB2B3}" type="presParOf" srcId="{8F4AA355-EDE6-E345-AD5B-4FFED55AEBFD}" destId="{71AF8A3D-7B7C-5841-BE7A-42889FC908B8}" srcOrd="1" destOrd="0" presId="urn:microsoft.com/office/officeart/2005/8/layout/orgChart1"/>
    <dgm:cxn modelId="{EB4C2814-A296-C949-9ED8-536D872590A8}" type="presParOf" srcId="{8F4AA355-EDE6-E345-AD5B-4FFED55AEBFD}" destId="{EB724442-2D5F-AC49-9C16-9F45A2B7E665}" srcOrd="2" destOrd="0" presId="urn:microsoft.com/office/officeart/2005/8/layout/orgChart1"/>
    <dgm:cxn modelId="{3AD9B77C-F4AA-1B4B-A19A-D97E18A170BD}" type="presParOf" srcId="{786712CF-6AD6-AE45-9599-C77DA11ADFF7}" destId="{5B8AA2B8-6390-1D45-8E48-B2EAE0406B4C}" srcOrd="8" destOrd="0" presId="urn:microsoft.com/office/officeart/2005/8/layout/orgChart1"/>
    <dgm:cxn modelId="{44F9D855-8A8E-8848-A20C-F79204BEA55B}" type="presParOf" srcId="{786712CF-6AD6-AE45-9599-C77DA11ADFF7}" destId="{F52A1260-5952-0F4F-8EC8-A6DBF91B436F}" srcOrd="9" destOrd="0" presId="urn:microsoft.com/office/officeart/2005/8/layout/orgChart1"/>
    <dgm:cxn modelId="{4EDE77DF-B365-034D-BF13-35F963998B31}" type="presParOf" srcId="{F52A1260-5952-0F4F-8EC8-A6DBF91B436F}" destId="{D26E51FD-5D0E-0841-8447-A2CEAF933B5D}" srcOrd="0" destOrd="0" presId="urn:microsoft.com/office/officeart/2005/8/layout/orgChart1"/>
    <dgm:cxn modelId="{10BC7500-BE51-6441-9AE1-C18D5BC05AC2}" type="presParOf" srcId="{D26E51FD-5D0E-0841-8447-A2CEAF933B5D}" destId="{F6C1EEE2-E079-DB43-A0A4-87A779855757}" srcOrd="0" destOrd="0" presId="urn:microsoft.com/office/officeart/2005/8/layout/orgChart1"/>
    <dgm:cxn modelId="{EB232877-DFA5-0B45-A297-9633A6B758DF}" type="presParOf" srcId="{D26E51FD-5D0E-0841-8447-A2CEAF933B5D}" destId="{1C48CD77-D700-B243-A4E7-D09955FE3A74}" srcOrd="1" destOrd="0" presId="urn:microsoft.com/office/officeart/2005/8/layout/orgChart1"/>
    <dgm:cxn modelId="{32C98632-EAEE-8F43-9D06-4B0D06B89B2C}" type="presParOf" srcId="{F52A1260-5952-0F4F-8EC8-A6DBF91B436F}" destId="{ACBD9945-C2CE-B54C-B3C2-C113470F604B}" srcOrd="1" destOrd="0" presId="urn:microsoft.com/office/officeart/2005/8/layout/orgChart1"/>
    <dgm:cxn modelId="{0258CEC5-C252-F54E-841E-E931EFF2586B}" type="presParOf" srcId="{F52A1260-5952-0F4F-8EC8-A6DBF91B436F}" destId="{F73B3492-128D-CA4E-859B-8B4C5CE2027E}" srcOrd="2" destOrd="0" presId="urn:microsoft.com/office/officeart/2005/8/layout/orgChart1"/>
    <dgm:cxn modelId="{1FA406DE-A7A3-8740-9384-D222A90B31A4}" type="presParOf" srcId="{2A2C894F-D8C2-484C-8526-47ED6EDD07D0}" destId="{1F3527F2-BB87-D34E-8161-57C8F0907304}" srcOrd="2" destOrd="0" presId="urn:microsoft.com/office/officeart/2005/8/layout/orgChart1"/>
    <dgm:cxn modelId="{1AC1FBE8-C814-CD47-8E73-86901F894083}" type="presParOf" srcId="{1F3527F2-BB87-D34E-8161-57C8F0907304}" destId="{AB926E30-719F-D248-B973-68B14579C0FC}" srcOrd="0" destOrd="0" presId="urn:microsoft.com/office/officeart/2005/8/layout/orgChart1"/>
    <dgm:cxn modelId="{C0EA3879-481C-D146-A0B2-76E64F1686D3}" type="presParOf" srcId="{1F3527F2-BB87-D34E-8161-57C8F0907304}" destId="{20047357-F34D-0F4E-A3E8-B6F2817C5A34}" srcOrd="1" destOrd="0" presId="urn:microsoft.com/office/officeart/2005/8/layout/orgChart1"/>
    <dgm:cxn modelId="{2A684DE8-B529-E94E-858A-8E98C6C66E17}" type="presParOf" srcId="{20047357-F34D-0F4E-A3E8-B6F2817C5A34}" destId="{B36B6703-F9A9-A248-A809-E8BDD322DC52}" srcOrd="0" destOrd="0" presId="urn:microsoft.com/office/officeart/2005/8/layout/orgChart1"/>
    <dgm:cxn modelId="{96B112AC-EFBA-8245-BC59-9E068CD200F2}" type="presParOf" srcId="{B36B6703-F9A9-A248-A809-E8BDD322DC52}" destId="{7B0407A4-8EB4-B443-BBDF-3A135CD00C1F}" srcOrd="0" destOrd="0" presId="urn:microsoft.com/office/officeart/2005/8/layout/orgChart1"/>
    <dgm:cxn modelId="{8F7E6B44-B4E4-CF49-A141-275A0F7CCCD6}" type="presParOf" srcId="{B36B6703-F9A9-A248-A809-E8BDD322DC52}" destId="{2330A3DE-F7F7-CF4A-A77C-8D15DA71FB7D}" srcOrd="1" destOrd="0" presId="urn:microsoft.com/office/officeart/2005/8/layout/orgChart1"/>
    <dgm:cxn modelId="{66AF28B3-A908-C840-8F95-6D27E484FD8A}" type="presParOf" srcId="{20047357-F34D-0F4E-A3E8-B6F2817C5A34}" destId="{9D328BEC-2C36-1F41-8A68-EF76E11CB3C9}" srcOrd="1" destOrd="0" presId="urn:microsoft.com/office/officeart/2005/8/layout/orgChart1"/>
    <dgm:cxn modelId="{75B311AD-41E0-CB4E-AB12-5870D7D95370}" type="presParOf" srcId="{20047357-F34D-0F4E-A3E8-B6F2817C5A34}" destId="{F0D708E2-4D15-4549-A5B9-43D96C7EC6CD}" srcOrd="2" destOrd="0" presId="urn:microsoft.com/office/officeart/2005/8/layout/orgChart1"/>
    <dgm:cxn modelId="{CC51D280-7E04-E04A-A510-6311703AFA0F}" type="presParOf" srcId="{1F3527F2-BB87-D34E-8161-57C8F0907304}" destId="{5C3C029E-AA1E-074B-A61E-BCF04783BAA6}" srcOrd="2" destOrd="0" presId="urn:microsoft.com/office/officeart/2005/8/layout/orgChart1"/>
    <dgm:cxn modelId="{C540A390-F8AF-DC4D-AFB9-7740BEEBB060}" type="presParOf" srcId="{1F3527F2-BB87-D34E-8161-57C8F0907304}" destId="{BEDE9137-14F1-9E43-886E-CF05E4613003}" srcOrd="3" destOrd="0" presId="urn:microsoft.com/office/officeart/2005/8/layout/orgChart1"/>
    <dgm:cxn modelId="{259EE47A-3FE5-F44C-BFBA-44BC28D5B147}" type="presParOf" srcId="{BEDE9137-14F1-9E43-886E-CF05E4613003}" destId="{775CD1A8-1389-1842-BED4-1D4B6A1B0779}" srcOrd="0" destOrd="0" presId="urn:microsoft.com/office/officeart/2005/8/layout/orgChart1"/>
    <dgm:cxn modelId="{62E4C00F-3CB0-3C4D-A95C-5FA37256BB35}" type="presParOf" srcId="{775CD1A8-1389-1842-BED4-1D4B6A1B0779}" destId="{3F8F5B2E-2454-5F45-A37E-AAA9EA9B61F3}" srcOrd="0" destOrd="0" presId="urn:microsoft.com/office/officeart/2005/8/layout/orgChart1"/>
    <dgm:cxn modelId="{75DDC42A-E652-864C-B691-5F8A770ECFD9}" type="presParOf" srcId="{775CD1A8-1389-1842-BED4-1D4B6A1B0779}" destId="{6344823D-2D8A-7C43-B3BD-C76EC0A0A3B4}" srcOrd="1" destOrd="0" presId="urn:microsoft.com/office/officeart/2005/8/layout/orgChart1"/>
    <dgm:cxn modelId="{EB1E81AB-D528-2641-BE0F-4C37EF0434BE}" type="presParOf" srcId="{BEDE9137-14F1-9E43-886E-CF05E4613003}" destId="{FF727250-F3CF-9449-AE10-72E033B3C95E}" srcOrd="1" destOrd="0" presId="urn:microsoft.com/office/officeart/2005/8/layout/orgChart1"/>
    <dgm:cxn modelId="{429A2DC8-FCC1-4649-8B2D-2BE341B4D820}" type="presParOf" srcId="{BEDE9137-14F1-9E43-886E-CF05E4613003}" destId="{A7CD9A4E-5B49-964A-87D4-7CAE569CB5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FC82D7-A73F-453E-BE2B-037E3C6B67F2}" type="doc">
      <dgm:prSet loTypeId="urn:microsoft.com/office/officeart/2005/8/layout/venn3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hu-HU"/>
        </a:p>
      </dgm:t>
    </dgm:pt>
    <dgm:pt modelId="{AE2FFA46-0172-4D21-8C5B-800E24F7A1E6}">
      <dgm:prSet phldrT="[Szöveg]"/>
      <dgm:spPr/>
      <dgm:t>
        <a:bodyPr/>
        <a:lstStyle/>
        <a:p>
          <a:r>
            <a:rPr lang="hu-HU" b="1" dirty="0" err="1" smtClean="0"/>
            <a:t>Compulsory</a:t>
          </a:r>
          <a:r>
            <a:rPr lang="hu-HU" b="1" dirty="0" smtClean="0"/>
            <a:t> </a:t>
          </a:r>
          <a:r>
            <a:rPr lang="hu-HU" b="1" dirty="0" err="1" smtClean="0"/>
            <a:t>lessons</a:t>
          </a:r>
          <a:r>
            <a:rPr lang="hu-HU" b="1" dirty="0" smtClean="0"/>
            <a:t> and </a:t>
          </a:r>
          <a:r>
            <a:rPr lang="hu-HU" b="1" dirty="0" err="1" smtClean="0"/>
            <a:t>voluntary</a:t>
          </a:r>
          <a:r>
            <a:rPr lang="hu-HU" b="1" dirty="0" smtClean="0"/>
            <a:t> </a:t>
          </a:r>
          <a:r>
            <a:rPr lang="hu-HU" b="1" dirty="0" err="1" smtClean="0"/>
            <a:t>activities</a:t>
          </a:r>
          <a:endParaRPr lang="hu-HU" b="1" dirty="0"/>
        </a:p>
      </dgm:t>
    </dgm:pt>
    <dgm:pt modelId="{6AC67A38-0985-472C-98C8-8EBBEC51C9E7}" type="parTrans" cxnId="{7A169FD0-7969-4603-9B6A-2E1C1B9A42DB}">
      <dgm:prSet/>
      <dgm:spPr/>
      <dgm:t>
        <a:bodyPr/>
        <a:lstStyle/>
        <a:p>
          <a:endParaRPr lang="hu-HU"/>
        </a:p>
      </dgm:t>
    </dgm:pt>
    <dgm:pt modelId="{E189FBA1-A44E-4AE0-8934-C53C979C86D3}" type="sibTrans" cxnId="{7A169FD0-7969-4603-9B6A-2E1C1B9A42DB}">
      <dgm:prSet/>
      <dgm:spPr/>
      <dgm:t>
        <a:bodyPr/>
        <a:lstStyle/>
        <a:p>
          <a:endParaRPr lang="hu-HU"/>
        </a:p>
      </dgm:t>
    </dgm:pt>
    <dgm:pt modelId="{414DD261-6446-4465-BF6C-33BC21F4F4C1}">
      <dgm:prSet phldrT="[Szöveg]"/>
      <dgm:spPr/>
      <dgm:t>
        <a:bodyPr/>
        <a:lstStyle/>
        <a:p>
          <a:r>
            <a:rPr lang="hu-HU" b="1" dirty="0" smtClean="0"/>
            <a:t>DDHG</a:t>
          </a:r>
          <a:endParaRPr lang="hu-HU" b="1" dirty="0"/>
        </a:p>
      </dgm:t>
    </dgm:pt>
    <dgm:pt modelId="{29BABB2E-70E5-41C7-91B3-219CC4EE6893}" type="parTrans" cxnId="{5E5E5E4C-94AE-4770-9FD6-9803AED2E6C7}">
      <dgm:prSet/>
      <dgm:spPr/>
      <dgm:t>
        <a:bodyPr/>
        <a:lstStyle/>
        <a:p>
          <a:endParaRPr lang="hu-HU"/>
        </a:p>
      </dgm:t>
    </dgm:pt>
    <dgm:pt modelId="{B6818C41-F4CF-4702-B5DF-ED99D89809FE}" type="sibTrans" cxnId="{5E5E5E4C-94AE-4770-9FD6-9803AED2E6C7}">
      <dgm:prSet/>
      <dgm:spPr/>
      <dgm:t>
        <a:bodyPr/>
        <a:lstStyle/>
        <a:p>
          <a:endParaRPr lang="hu-HU"/>
        </a:p>
      </dgm:t>
    </dgm:pt>
    <dgm:pt modelId="{1D965163-7715-4658-A63B-F035F5F7588E}" type="pres">
      <dgm:prSet presAssocID="{79FC82D7-A73F-453E-BE2B-037E3C6B67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5028091A-0AC4-4B2A-A6E1-63B64902CB72}" type="pres">
      <dgm:prSet presAssocID="{AE2FFA46-0172-4D21-8C5B-800E24F7A1E6}" presName="Name5" presStyleLbl="venn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B8CED9-0186-4D14-9792-80012A2CA50A}" type="pres">
      <dgm:prSet presAssocID="{E189FBA1-A44E-4AE0-8934-C53C979C86D3}" presName="space" presStyleCnt="0"/>
      <dgm:spPr/>
      <dgm:t>
        <a:bodyPr/>
        <a:lstStyle/>
        <a:p>
          <a:endParaRPr lang="hu-HU"/>
        </a:p>
      </dgm:t>
    </dgm:pt>
    <dgm:pt modelId="{8D24A2E4-D95B-41E5-8909-FD5674AF364C}" type="pres">
      <dgm:prSet presAssocID="{414DD261-6446-4465-BF6C-33BC21F4F4C1}" presName="Name5" presStyleLbl="vennNode1" presStyleIdx="1" presStyleCnt="2" custLinFactNeighborX="-97200" custLinFactNeighborY="162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CF72586-5ADE-430F-8D74-492B5DBF4961}" type="presOf" srcId="{414DD261-6446-4465-BF6C-33BC21F4F4C1}" destId="{8D24A2E4-D95B-41E5-8909-FD5674AF364C}" srcOrd="0" destOrd="0" presId="urn:microsoft.com/office/officeart/2005/8/layout/venn3"/>
    <dgm:cxn modelId="{7A169FD0-7969-4603-9B6A-2E1C1B9A42DB}" srcId="{79FC82D7-A73F-453E-BE2B-037E3C6B67F2}" destId="{AE2FFA46-0172-4D21-8C5B-800E24F7A1E6}" srcOrd="0" destOrd="0" parTransId="{6AC67A38-0985-472C-98C8-8EBBEC51C9E7}" sibTransId="{E189FBA1-A44E-4AE0-8934-C53C979C86D3}"/>
    <dgm:cxn modelId="{ADAD1FF4-C65F-4C30-9AA4-C98C6611FB3E}" type="presOf" srcId="{AE2FFA46-0172-4D21-8C5B-800E24F7A1E6}" destId="{5028091A-0AC4-4B2A-A6E1-63B64902CB72}" srcOrd="0" destOrd="0" presId="urn:microsoft.com/office/officeart/2005/8/layout/venn3"/>
    <dgm:cxn modelId="{9AA88F15-4DD0-4169-9D87-696712319F2A}" type="presOf" srcId="{79FC82D7-A73F-453E-BE2B-037E3C6B67F2}" destId="{1D965163-7715-4658-A63B-F035F5F7588E}" srcOrd="0" destOrd="0" presId="urn:microsoft.com/office/officeart/2005/8/layout/venn3"/>
    <dgm:cxn modelId="{5E5E5E4C-94AE-4770-9FD6-9803AED2E6C7}" srcId="{79FC82D7-A73F-453E-BE2B-037E3C6B67F2}" destId="{414DD261-6446-4465-BF6C-33BC21F4F4C1}" srcOrd="1" destOrd="0" parTransId="{29BABB2E-70E5-41C7-91B3-219CC4EE6893}" sibTransId="{B6818C41-F4CF-4702-B5DF-ED99D89809FE}"/>
    <dgm:cxn modelId="{32AC0DB6-B69B-4ABA-BBFF-A05C49FAAD15}" type="presParOf" srcId="{1D965163-7715-4658-A63B-F035F5F7588E}" destId="{5028091A-0AC4-4B2A-A6E1-63B64902CB72}" srcOrd="0" destOrd="0" presId="urn:microsoft.com/office/officeart/2005/8/layout/venn3"/>
    <dgm:cxn modelId="{2C28D7C9-6ADB-4AE8-8800-F6986043B739}" type="presParOf" srcId="{1D965163-7715-4658-A63B-F035F5F7588E}" destId="{54B8CED9-0186-4D14-9792-80012A2CA50A}" srcOrd="1" destOrd="0" presId="urn:microsoft.com/office/officeart/2005/8/layout/venn3"/>
    <dgm:cxn modelId="{1EE4C6F0-4D78-4C64-A845-E70CBAD86E18}" type="presParOf" srcId="{1D965163-7715-4658-A63B-F035F5F7588E}" destId="{8D24A2E4-D95B-41E5-8909-FD5674AF364C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249662-472B-4B4A-9D88-AAE3CFA94A67}" type="doc">
      <dgm:prSet loTypeId="urn:microsoft.com/office/officeart/2005/8/layout/venn1" loCatId="relationship" qsTypeId="urn:microsoft.com/office/officeart/2005/8/quickstyle/3d2" qsCatId="3D" csTypeId="urn:microsoft.com/office/officeart/2005/8/colors/colorful4" csCatId="colorful" phldr="1"/>
      <dgm:spPr/>
    </dgm:pt>
    <dgm:pt modelId="{4A470990-FC9D-4045-930E-F13E2BF94F1C}">
      <dgm:prSet phldrT="[Szöveg]" custT="1"/>
      <dgm:spPr/>
      <dgm:t>
        <a:bodyPr/>
        <a:lstStyle/>
        <a:p>
          <a:r>
            <a:rPr lang="hu-HU" sz="2000" b="1" cap="none" spc="0" dirty="0" err="1" smtClean="0">
              <a:ln w="22225">
                <a:prstDash val="solid"/>
              </a:ln>
              <a:effectLst/>
            </a:rPr>
            <a:t>Mathematics</a:t>
          </a:r>
          <a:endParaRPr lang="hu-HU" sz="2000" b="1" cap="none" spc="0" dirty="0">
            <a:ln w="22225">
              <a:prstDash val="solid"/>
            </a:ln>
            <a:effectLst/>
          </a:endParaRPr>
        </a:p>
      </dgm:t>
    </dgm:pt>
    <dgm:pt modelId="{7AE611D7-193F-4410-9D8C-F4F9C6B2564E}" type="parTrans" cxnId="{5EE19F15-829C-4649-8EDA-2913CFDC624E}">
      <dgm:prSet/>
      <dgm:spPr/>
      <dgm:t>
        <a:bodyPr/>
        <a:lstStyle/>
        <a:p>
          <a:endParaRPr lang="hu-HU" sz="2400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F8435D78-6F0A-460B-8BAE-21B52DD76DF8}" type="sibTrans" cxnId="{5EE19F15-829C-4649-8EDA-2913CFDC624E}">
      <dgm:prSet/>
      <dgm:spPr/>
      <dgm:t>
        <a:bodyPr/>
        <a:lstStyle/>
        <a:p>
          <a:endParaRPr lang="hu-HU" sz="2400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1AA875CF-663F-4C5F-8145-5AD014F67038}">
      <dgm:prSet phldrT="[Szöveg]" custT="1"/>
      <dgm:spPr/>
      <dgm:t>
        <a:bodyPr/>
        <a:lstStyle/>
        <a:p>
          <a:r>
            <a:rPr lang="hu-HU" sz="2000" b="1" cap="none" spc="0" smtClean="0">
              <a:ln w="22225">
                <a:prstDash val="solid"/>
              </a:ln>
              <a:effectLst/>
            </a:rPr>
            <a:t>Physics</a:t>
          </a:r>
          <a:endParaRPr lang="hu-HU" sz="2000" b="1" cap="none" spc="0" dirty="0">
            <a:ln w="22225">
              <a:prstDash val="solid"/>
            </a:ln>
            <a:effectLst/>
          </a:endParaRPr>
        </a:p>
      </dgm:t>
    </dgm:pt>
    <dgm:pt modelId="{B49D428A-066D-4025-B4A2-76B3B62E240C}" type="parTrans" cxnId="{86C3A530-5CDF-4F63-BFF6-3CB7477A64E9}">
      <dgm:prSet/>
      <dgm:spPr/>
      <dgm:t>
        <a:bodyPr/>
        <a:lstStyle/>
        <a:p>
          <a:endParaRPr lang="hu-HU" sz="2400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BB8FCBEB-8E80-47A4-A523-CAF64B13282A}" type="sibTrans" cxnId="{86C3A530-5CDF-4F63-BFF6-3CB7477A64E9}">
      <dgm:prSet/>
      <dgm:spPr/>
      <dgm:t>
        <a:bodyPr/>
        <a:lstStyle/>
        <a:p>
          <a:endParaRPr lang="hu-HU" sz="2400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4C568178-391C-43B3-A50C-084535450503}">
      <dgm:prSet phldrT="[Szöveg]" custT="1"/>
      <dgm:spPr/>
      <dgm:t>
        <a:bodyPr/>
        <a:lstStyle/>
        <a:p>
          <a:r>
            <a:rPr lang="hu-HU" sz="2000" b="1" cap="none" spc="0" smtClean="0">
              <a:ln w="22225">
                <a:prstDash val="solid"/>
              </a:ln>
              <a:effectLst/>
            </a:rPr>
            <a:t>Hungarian language</a:t>
          </a:r>
          <a:endParaRPr lang="hu-HU" sz="2000" b="1" cap="none" spc="0" dirty="0">
            <a:ln w="22225">
              <a:prstDash val="solid"/>
            </a:ln>
            <a:effectLst/>
          </a:endParaRPr>
        </a:p>
      </dgm:t>
    </dgm:pt>
    <dgm:pt modelId="{F3F91897-F726-455C-A453-1251D6726C0F}" type="parTrans" cxnId="{0F12F8C7-30B6-4F8E-9082-149243EF5BD3}">
      <dgm:prSet/>
      <dgm:spPr/>
      <dgm:t>
        <a:bodyPr/>
        <a:lstStyle/>
        <a:p>
          <a:endParaRPr lang="hu-HU" sz="2400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6EE3839D-A2AD-496E-9900-515FDE7A5205}" type="sibTrans" cxnId="{0F12F8C7-30B6-4F8E-9082-149243EF5BD3}">
      <dgm:prSet/>
      <dgm:spPr/>
      <dgm:t>
        <a:bodyPr/>
        <a:lstStyle/>
        <a:p>
          <a:endParaRPr lang="hu-HU" sz="2400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F40D91F-8637-42F6-9E94-9D84E277ECE1}">
      <dgm:prSet phldrT="[Szöveg]" custT="1"/>
      <dgm:spPr/>
      <dgm:t>
        <a:bodyPr/>
        <a:lstStyle/>
        <a:p>
          <a:r>
            <a:rPr lang="hu-HU" sz="2000" b="1" cap="none" spc="0" smtClean="0">
              <a:ln w="22225">
                <a:prstDash val="solid"/>
              </a:ln>
              <a:effectLst/>
            </a:rPr>
            <a:t>History</a:t>
          </a:r>
          <a:endParaRPr lang="hu-HU" sz="2000" b="1" cap="none" spc="0" dirty="0">
            <a:ln w="22225">
              <a:prstDash val="solid"/>
            </a:ln>
            <a:effectLst/>
          </a:endParaRPr>
        </a:p>
      </dgm:t>
    </dgm:pt>
    <dgm:pt modelId="{DAE4CCAD-E95C-4F93-9B23-16603E143128}" type="parTrans" cxnId="{C504B2AE-4A16-42B0-AB4D-B27697454D90}">
      <dgm:prSet/>
      <dgm:spPr/>
      <dgm:t>
        <a:bodyPr/>
        <a:lstStyle/>
        <a:p>
          <a:endParaRPr lang="hu-HU" sz="2400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D383B19D-E005-4CA1-9D26-032C2CC0F67E}" type="sibTrans" cxnId="{C504B2AE-4A16-42B0-AB4D-B27697454D90}">
      <dgm:prSet/>
      <dgm:spPr/>
      <dgm:t>
        <a:bodyPr/>
        <a:lstStyle/>
        <a:p>
          <a:endParaRPr lang="hu-HU" sz="2400" b="1" cap="none" spc="0">
            <a:ln w="22225">
              <a:solidFill>
                <a:schemeClr val="accent2"/>
              </a:solidFill>
              <a:prstDash val="solid"/>
            </a:ln>
            <a:solidFill>
              <a:schemeClr val="accent2">
                <a:lumMod val="40000"/>
                <a:lumOff val="60000"/>
              </a:schemeClr>
            </a:solidFill>
            <a:effectLst/>
          </a:endParaRPr>
        </a:p>
      </dgm:t>
    </dgm:pt>
    <dgm:pt modelId="{3819CC3C-2262-4AC1-9B40-44C2FD06CD64}" type="pres">
      <dgm:prSet presAssocID="{F8249662-472B-4B4A-9D88-AAE3CFA94A67}" presName="compositeShape" presStyleCnt="0">
        <dgm:presLayoutVars>
          <dgm:chMax val="7"/>
          <dgm:dir/>
          <dgm:resizeHandles val="exact"/>
        </dgm:presLayoutVars>
      </dgm:prSet>
      <dgm:spPr/>
    </dgm:pt>
    <dgm:pt modelId="{C13FE85C-57EF-450F-8EEB-AC1A086ECCED}" type="pres">
      <dgm:prSet presAssocID="{4A470990-FC9D-4045-930E-F13E2BF94F1C}" presName="circ1" presStyleLbl="vennNode1" presStyleIdx="0" presStyleCnt="4"/>
      <dgm:spPr/>
      <dgm:t>
        <a:bodyPr/>
        <a:lstStyle/>
        <a:p>
          <a:endParaRPr lang="hu-HU"/>
        </a:p>
      </dgm:t>
    </dgm:pt>
    <dgm:pt modelId="{1BC0F50F-65F5-440E-A217-174530894977}" type="pres">
      <dgm:prSet presAssocID="{4A470990-FC9D-4045-930E-F13E2BF94F1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698ECC-202F-4EAA-A2AA-1A94BA197569}" type="pres">
      <dgm:prSet presAssocID="{1AA875CF-663F-4C5F-8145-5AD014F67038}" presName="circ2" presStyleLbl="vennNode1" presStyleIdx="1" presStyleCnt="4"/>
      <dgm:spPr/>
      <dgm:t>
        <a:bodyPr/>
        <a:lstStyle/>
        <a:p>
          <a:endParaRPr lang="hu-HU"/>
        </a:p>
      </dgm:t>
    </dgm:pt>
    <dgm:pt modelId="{D1C22233-EFEF-4F15-AB0A-E7756990A83E}" type="pres">
      <dgm:prSet presAssocID="{1AA875CF-663F-4C5F-8145-5AD014F670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BA96361-B6B3-404A-93B0-494B5BF15DED}" type="pres">
      <dgm:prSet presAssocID="{4C568178-391C-43B3-A50C-084535450503}" presName="circ3" presStyleLbl="vennNode1" presStyleIdx="2" presStyleCnt="4"/>
      <dgm:spPr/>
      <dgm:t>
        <a:bodyPr/>
        <a:lstStyle/>
        <a:p>
          <a:endParaRPr lang="hu-HU"/>
        </a:p>
      </dgm:t>
    </dgm:pt>
    <dgm:pt modelId="{E981D94B-0908-46B0-8EE2-4E95E767B7C7}" type="pres">
      <dgm:prSet presAssocID="{4C568178-391C-43B3-A50C-08453545050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479FF6E-B82D-467C-BCC1-E17F12096F46}" type="pres">
      <dgm:prSet presAssocID="{DF40D91F-8637-42F6-9E94-9D84E277ECE1}" presName="circ4" presStyleLbl="vennNode1" presStyleIdx="3" presStyleCnt="4" custLinFactNeighborX="1523" custLinFactNeighborY="126"/>
      <dgm:spPr/>
      <dgm:t>
        <a:bodyPr/>
        <a:lstStyle/>
        <a:p>
          <a:endParaRPr lang="hu-HU"/>
        </a:p>
      </dgm:t>
    </dgm:pt>
    <dgm:pt modelId="{A3990FEF-391D-4E43-A516-1997EAFB5869}" type="pres">
      <dgm:prSet presAssocID="{DF40D91F-8637-42F6-9E94-9D84E277ECE1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6332C07-0368-4474-9C8D-644D4684F561}" type="presOf" srcId="{DF40D91F-8637-42F6-9E94-9D84E277ECE1}" destId="{2479FF6E-B82D-467C-BCC1-E17F12096F46}" srcOrd="1" destOrd="0" presId="urn:microsoft.com/office/officeart/2005/8/layout/venn1"/>
    <dgm:cxn modelId="{76DAAFD7-FF1D-4F42-AE1A-E3E9F378FB5D}" type="presOf" srcId="{4C568178-391C-43B3-A50C-084535450503}" destId="{0BA96361-B6B3-404A-93B0-494B5BF15DED}" srcOrd="1" destOrd="0" presId="urn:microsoft.com/office/officeart/2005/8/layout/venn1"/>
    <dgm:cxn modelId="{70C38630-ADAB-481C-8347-AC8A31418A38}" type="presOf" srcId="{4A470990-FC9D-4045-930E-F13E2BF94F1C}" destId="{1BC0F50F-65F5-440E-A217-174530894977}" srcOrd="0" destOrd="0" presId="urn:microsoft.com/office/officeart/2005/8/layout/venn1"/>
    <dgm:cxn modelId="{1CB1F2BC-4A4F-4E49-AE66-A5BDD2905A0E}" type="presOf" srcId="{1AA875CF-663F-4C5F-8145-5AD014F67038}" destId="{47698ECC-202F-4EAA-A2AA-1A94BA197569}" srcOrd="1" destOrd="0" presId="urn:microsoft.com/office/officeart/2005/8/layout/venn1"/>
    <dgm:cxn modelId="{81F7A733-2112-4612-B131-97A4CF960E98}" type="presOf" srcId="{DF40D91F-8637-42F6-9E94-9D84E277ECE1}" destId="{A3990FEF-391D-4E43-A516-1997EAFB5869}" srcOrd="0" destOrd="0" presId="urn:microsoft.com/office/officeart/2005/8/layout/venn1"/>
    <dgm:cxn modelId="{C504B2AE-4A16-42B0-AB4D-B27697454D90}" srcId="{F8249662-472B-4B4A-9D88-AAE3CFA94A67}" destId="{DF40D91F-8637-42F6-9E94-9D84E277ECE1}" srcOrd="3" destOrd="0" parTransId="{DAE4CCAD-E95C-4F93-9B23-16603E143128}" sibTransId="{D383B19D-E005-4CA1-9D26-032C2CC0F67E}"/>
    <dgm:cxn modelId="{5EE19F15-829C-4649-8EDA-2913CFDC624E}" srcId="{F8249662-472B-4B4A-9D88-AAE3CFA94A67}" destId="{4A470990-FC9D-4045-930E-F13E2BF94F1C}" srcOrd="0" destOrd="0" parTransId="{7AE611D7-193F-4410-9D8C-F4F9C6B2564E}" sibTransId="{F8435D78-6F0A-460B-8BAE-21B52DD76DF8}"/>
    <dgm:cxn modelId="{E0FC8228-E6BE-4E9E-B28A-5DBCD5710028}" type="presOf" srcId="{4C568178-391C-43B3-A50C-084535450503}" destId="{E981D94B-0908-46B0-8EE2-4E95E767B7C7}" srcOrd="0" destOrd="0" presId="urn:microsoft.com/office/officeart/2005/8/layout/venn1"/>
    <dgm:cxn modelId="{86C3A530-5CDF-4F63-BFF6-3CB7477A64E9}" srcId="{F8249662-472B-4B4A-9D88-AAE3CFA94A67}" destId="{1AA875CF-663F-4C5F-8145-5AD014F67038}" srcOrd="1" destOrd="0" parTransId="{B49D428A-066D-4025-B4A2-76B3B62E240C}" sibTransId="{BB8FCBEB-8E80-47A4-A523-CAF64B13282A}"/>
    <dgm:cxn modelId="{E2BD6F0E-7F17-4EFB-9AE7-274F3B474692}" type="presOf" srcId="{F8249662-472B-4B4A-9D88-AAE3CFA94A67}" destId="{3819CC3C-2262-4AC1-9B40-44C2FD06CD64}" srcOrd="0" destOrd="0" presId="urn:microsoft.com/office/officeart/2005/8/layout/venn1"/>
    <dgm:cxn modelId="{764DA360-AB57-43F8-B91F-53C9DCBECD98}" type="presOf" srcId="{4A470990-FC9D-4045-930E-F13E2BF94F1C}" destId="{C13FE85C-57EF-450F-8EEB-AC1A086ECCED}" srcOrd="1" destOrd="0" presId="urn:microsoft.com/office/officeart/2005/8/layout/venn1"/>
    <dgm:cxn modelId="{D45AA473-2232-4C9A-959A-7EE3684255A3}" type="presOf" srcId="{1AA875CF-663F-4C5F-8145-5AD014F67038}" destId="{D1C22233-EFEF-4F15-AB0A-E7756990A83E}" srcOrd="0" destOrd="0" presId="urn:microsoft.com/office/officeart/2005/8/layout/venn1"/>
    <dgm:cxn modelId="{0F12F8C7-30B6-4F8E-9082-149243EF5BD3}" srcId="{F8249662-472B-4B4A-9D88-AAE3CFA94A67}" destId="{4C568178-391C-43B3-A50C-084535450503}" srcOrd="2" destOrd="0" parTransId="{F3F91897-F726-455C-A453-1251D6726C0F}" sibTransId="{6EE3839D-A2AD-496E-9900-515FDE7A5205}"/>
    <dgm:cxn modelId="{205AD5AB-EA05-4213-9DB5-3D7AFE012CDD}" type="presParOf" srcId="{3819CC3C-2262-4AC1-9B40-44C2FD06CD64}" destId="{C13FE85C-57EF-450F-8EEB-AC1A086ECCED}" srcOrd="0" destOrd="0" presId="urn:microsoft.com/office/officeart/2005/8/layout/venn1"/>
    <dgm:cxn modelId="{10247C12-0D84-46B5-A7CF-6AD61C37F793}" type="presParOf" srcId="{3819CC3C-2262-4AC1-9B40-44C2FD06CD64}" destId="{1BC0F50F-65F5-440E-A217-174530894977}" srcOrd="1" destOrd="0" presId="urn:microsoft.com/office/officeart/2005/8/layout/venn1"/>
    <dgm:cxn modelId="{6EA930DD-D281-4A23-AEDA-BA50BBCE1E2E}" type="presParOf" srcId="{3819CC3C-2262-4AC1-9B40-44C2FD06CD64}" destId="{47698ECC-202F-4EAA-A2AA-1A94BA197569}" srcOrd="2" destOrd="0" presId="urn:microsoft.com/office/officeart/2005/8/layout/venn1"/>
    <dgm:cxn modelId="{E8ABA72F-AE75-4A7B-B9B9-B87B3667F4E4}" type="presParOf" srcId="{3819CC3C-2262-4AC1-9B40-44C2FD06CD64}" destId="{D1C22233-EFEF-4F15-AB0A-E7756990A83E}" srcOrd="3" destOrd="0" presId="urn:microsoft.com/office/officeart/2005/8/layout/venn1"/>
    <dgm:cxn modelId="{246C375D-9FAD-4094-9538-2714DEF7A213}" type="presParOf" srcId="{3819CC3C-2262-4AC1-9B40-44C2FD06CD64}" destId="{0BA96361-B6B3-404A-93B0-494B5BF15DED}" srcOrd="4" destOrd="0" presId="urn:microsoft.com/office/officeart/2005/8/layout/venn1"/>
    <dgm:cxn modelId="{722911A8-56C3-40CB-86D2-7AE7A283D04F}" type="presParOf" srcId="{3819CC3C-2262-4AC1-9B40-44C2FD06CD64}" destId="{E981D94B-0908-46B0-8EE2-4E95E767B7C7}" srcOrd="5" destOrd="0" presId="urn:microsoft.com/office/officeart/2005/8/layout/venn1"/>
    <dgm:cxn modelId="{9F4144CD-47E0-40A5-AAA2-D585DDC098B8}" type="presParOf" srcId="{3819CC3C-2262-4AC1-9B40-44C2FD06CD64}" destId="{2479FF6E-B82D-467C-BCC1-E17F12096F46}" srcOrd="6" destOrd="0" presId="urn:microsoft.com/office/officeart/2005/8/layout/venn1"/>
    <dgm:cxn modelId="{48792E55-12DA-418F-B9EF-4EB3A462ECF8}" type="presParOf" srcId="{3819CC3C-2262-4AC1-9B40-44C2FD06CD64}" destId="{A3990FEF-391D-4E43-A516-1997EAFB586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3C029E-AA1E-074B-A61E-BCF04783BAA6}">
      <dsp:nvSpPr>
        <dsp:cNvPr id="0" name=""/>
        <dsp:cNvSpPr/>
      </dsp:nvSpPr>
      <dsp:spPr>
        <a:xfrm>
          <a:off x="4533894" y="1285875"/>
          <a:ext cx="460061" cy="815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5240"/>
              </a:lnTo>
              <a:lnTo>
                <a:pt x="460061" y="81524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926E30-719F-D248-B973-68B14579C0FC}">
      <dsp:nvSpPr>
        <dsp:cNvPr id="0" name=""/>
        <dsp:cNvSpPr/>
      </dsp:nvSpPr>
      <dsp:spPr>
        <a:xfrm>
          <a:off x="4091960" y="1285875"/>
          <a:ext cx="441933" cy="807755"/>
        </a:xfrm>
        <a:custGeom>
          <a:avLst/>
          <a:gdLst/>
          <a:ahLst/>
          <a:cxnLst/>
          <a:rect l="0" t="0" r="0" b="0"/>
          <a:pathLst>
            <a:path>
              <a:moveTo>
                <a:pt x="441933" y="0"/>
              </a:moveTo>
              <a:lnTo>
                <a:pt x="441933" y="807755"/>
              </a:lnTo>
              <a:lnTo>
                <a:pt x="0" y="8077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AA2B8-6390-1D45-8E48-B2EAE0406B4C}">
      <dsp:nvSpPr>
        <dsp:cNvPr id="0" name=""/>
        <dsp:cNvSpPr/>
      </dsp:nvSpPr>
      <dsp:spPr>
        <a:xfrm>
          <a:off x="4533894" y="1285875"/>
          <a:ext cx="3733687" cy="207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127"/>
              </a:lnTo>
              <a:lnTo>
                <a:pt x="3733687" y="1916127"/>
              </a:lnTo>
              <a:lnTo>
                <a:pt x="3733687" y="20786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5FC218-F267-434A-93E3-7FAB0654422D}">
      <dsp:nvSpPr>
        <dsp:cNvPr id="0" name=""/>
        <dsp:cNvSpPr/>
      </dsp:nvSpPr>
      <dsp:spPr>
        <a:xfrm>
          <a:off x="4533894" y="1285875"/>
          <a:ext cx="1860496" cy="2078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127"/>
              </a:lnTo>
              <a:lnTo>
                <a:pt x="1860496" y="1916127"/>
              </a:lnTo>
              <a:lnTo>
                <a:pt x="1860496" y="20786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5A1024-718F-2D44-AF1C-4B054C5A7638}">
      <dsp:nvSpPr>
        <dsp:cNvPr id="0" name=""/>
        <dsp:cNvSpPr/>
      </dsp:nvSpPr>
      <dsp:spPr>
        <a:xfrm>
          <a:off x="4475479" y="1285875"/>
          <a:ext cx="91440" cy="2078676"/>
        </a:xfrm>
        <a:custGeom>
          <a:avLst/>
          <a:gdLst/>
          <a:ahLst/>
          <a:cxnLst/>
          <a:rect l="0" t="0" r="0" b="0"/>
          <a:pathLst>
            <a:path>
              <a:moveTo>
                <a:pt x="58414" y="0"/>
              </a:moveTo>
              <a:lnTo>
                <a:pt x="58414" y="1916127"/>
              </a:lnTo>
              <a:lnTo>
                <a:pt x="45720" y="1916127"/>
              </a:lnTo>
              <a:lnTo>
                <a:pt x="45720" y="20786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E8A2CC-9A01-F946-8C96-8375390E7FFE}">
      <dsp:nvSpPr>
        <dsp:cNvPr id="0" name=""/>
        <dsp:cNvSpPr/>
      </dsp:nvSpPr>
      <dsp:spPr>
        <a:xfrm>
          <a:off x="2648009" y="1285875"/>
          <a:ext cx="1885885" cy="2078676"/>
        </a:xfrm>
        <a:custGeom>
          <a:avLst/>
          <a:gdLst/>
          <a:ahLst/>
          <a:cxnLst/>
          <a:rect l="0" t="0" r="0" b="0"/>
          <a:pathLst>
            <a:path>
              <a:moveTo>
                <a:pt x="1885885" y="0"/>
              </a:moveTo>
              <a:lnTo>
                <a:pt x="1885885" y="1916127"/>
              </a:lnTo>
              <a:lnTo>
                <a:pt x="0" y="1916127"/>
              </a:lnTo>
              <a:lnTo>
                <a:pt x="0" y="20786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9FB81E-D48E-6C42-B681-407E1970EDD4}">
      <dsp:nvSpPr>
        <dsp:cNvPr id="0" name=""/>
        <dsp:cNvSpPr/>
      </dsp:nvSpPr>
      <dsp:spPr>
        <a:xfrm>
          <a:off x="774818" y="1285875"/>
          <a:ext cx="3759075" cy="2078676"/>
        </a:xfrm>
        <a:custGeom>
          <a:avLst/>
          <a:gdLst/>
          <a:ahLst/>
          <a:cxnLst/>
          <a:rect l="0" t="0" r="0" b="0"/>
          <a:pathLst>
            <a:path>
              <a:moveTo>
                <a:pt x="3759075" y="0"/>
              </a:moveTo>
              <a:lnTo>
                <a:pt x="3759075" y="1916127"/>
              </a:lnTo>
              <a:lnTo>
                <a:pt x="0" y="1916127"/>
              </a:lnTo>
              <a:lnTo>
                <a:pt x="0" y="207867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DF1107-4F64-8B4D-83AB-76520DA760E1}">
      <dsp:nvSpPr>
        <dsp:cNvPr id="0" name=""/>
        <dsp:cNvSpPr/>
      </dsp:nvSpPr>
      <dsp:spPr>
        <a:xfrm>
          <a:off x="3188029" y="58370"/>
          <a:ext cx="2691728" cy="12275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Complex</a:t>
          </a:r>
          <a:r>
            <a:rPr lang="hu-HU" sz="1700" kern="1200" dirty="0" smtClean="0"/>
            <a:t> Basic Program</a:t>
          </a:r>
          <a:endParaRPr lang="hu-HU" sz="1700" kern="120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(CBP)</a:t>
          </a:r>
          <a:endParaRPr lang="hu-HU" sz="1700" kern="1200" dirty="0"/>
        </a:p>
      </dsp:txBody>
      <dsp:txXfrm>
        <a:off x="3188029" y="58370"/>
        <a:ext cx="2691728" cy="1227505"/>
      </dsp:txXfrm>
    </dsp:sp>
    <dsp:sp modelId="{B1100146-8E6B-2C4E-B7AE-D53D20F8A035}">
      <dsp:nvSpPr>
        <dsp:cNvPr id="0" name=""/>
        <dsp:cNvSpPr/>
      </dsp:nvSpPr>
      <dsp:spPr>
        <a:xfrm>
          <a:off x="772" y="3364551"/>
          <a:ext cx="1548091" cy="774045"/>
        </a:xfrm>
        <a:prstGeom prst="rect">
          <a:avLst/>
        </a:prstGeom>
        <a:solidFill>
          <a:srgbClr val="0063A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Exercise-based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Sub</a:t>
          </a:r>
          <a:r>
            <a:rPr lang="hu-HU" sz="1700" kern="1200" dirty="0" smtClean="0"/>
            <a:t>-program (PES)</a:t>
          </a:r>
          <a:endParaRPr lang="hu-HU" sz="1700" kern="1200" dirty="0"/>
        </a:p>
      </dsp:txBody>
      <dsp:txXfrm>
        <a:off x="772" y="3364551"/>
        <a:ext cx="1548091" cy="774045"/>
      </dsp:txXfrm>
    </dsp:sp>
    <dsp:sp modelId="{5B202AC1-E240-BB4F-9BE7-BD1C1F737F87}">
      <dsp:nvSpPr>
        <dsp:cNvPr id="0" name=""/>
        <dsp:cNvSpPr/>
      </dsp:nvSpPr>
      <dsp:spPr>
        <a:xfrm>
          <a:off x="1873963" y="3364551"/>
          <a:ext cx="1548091" cy="774045"/>
        </a:xfrm>
        <a:prstGeom prst="rect">
          <a:avLst/>
        </a:prstGeom>
        <a:solidFill>
          <a:srgbClr val="70AC2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Life-</a:t>
          </a:r>
          <a:r>
            <a:rPr lang="hu-HU" sz="1700" kern="1200" dirty="0" err="1" smtClean="0"/>
            <a:t>practice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based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Sub</a:t>
          </a:r>
          <a:r>
            <a:rPr lang="hu-HU" sz="1700" kern="1200" dirty="0" smtClean="0"/>
            <a:t>-program (LPS)</a:t>
          </a:r>
          <a:endParaRPr lang="hu-HU" sz="1700" kern="1200" dirty="0"/>
        </a:p>
      </dsp:txBody>
      <dsp:txXfrm>
        <a:off x="1873963" y="3364551"/>
        <a:ext cx="1548091" cy="774045"/>
      </dsp:txXfrm>
    </dsp:sp>
    <dsp:sp modelId="{3BF619F8-0C1A-A543-B78D-6793EB6A4D52}">
      <dsp:nvSpPr>
        <dsp:cNvPr id="0" name=""/>
        <dsp:cNvSpPr/>
      </dsp:nvSpPr>
      <dsp:spPr>
        <a:xfrm>
          <a:off x="3747154" y="3364551"/>
          <a:ext cx="1548091" cy="774045"/>
        </a:xfrm>
        <a:prstGeom prst="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Art-</a:t>
          </a:r>
          <a:r>
            <a:rPr lang="hu-HU" sz="1700" kern="1200" dirty="0" err="1" smtClean="0"/>
            <a:t>based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Sub</a:t>
          </a:r>
          <a:r>
            <a:rPr lang="hu-HU" sz="1700" kern="1200" dirty="0" smtClean="0"/>
            <a:t>-program (AS)</a:t>
          </a:r>
          <a:endParaRPr lang="hu-HU" sz="1700" kern="1200" dirty="0"/>
        </a:p>
      </dsp:txBody>
      <dsp:txXfrm>
        <a:off x="3747154" y="3364551"/>
        <a:ext cx="1548091" cy="774045"/>
      </dsp:txXfrm>
    </dsp:sp>
    <dsp:sp modelId="{FECEBF3B-969D-6E4F-9110-92D79A60F46E}">
      <dsp:nvSpPr>
        <dsp:cNvPr id="0" name=""/>
        <dsp:cNvSpPr/>
      </dsp:nvSpPr>
      <dsp:spPr>
        <a:xfrm>
          <a:off x="5620345" y="3364551"/>
          <a:ext cx="1548091" cy="774045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smtClean="0"/>
            <a:t>Digital </a:t>
          </a:r>
          <a:r>
            <a:rPr lang="hu-HU" sz="1700" kern="1200" dirty="0" err="1" smtClean="0"/>
            <a:t>based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Sub</a:t>
          </a:r>
          <a:r>
            <a:rPr lang="hu-HU" sz="1700" kern="1200" dirty="0" smtClean="0"/>
            <a:t>-program </a:t>
          </a:r>
          <a:r>
            <a:rPr lang="hu-HU" sz="1700" kern="1200" dirty="0"/>
            <a:t>(</a:t>
          </a:r>
          <a:r>
            <a:rPr lang="hu-HU" sz="1700" kern="1200" dirty="0" smtClean="0"/>
            <a:t>DS)</a:t>
          </a:r>
          <a:endParaRPr lang="hu-HU" sz="1700" kern="1200" dirty="0"/>
        </a:p>
      </dsp:txBody>
      <dsp:txXfrm>
        <a:off x="5620345" y="3364551"/>
        <a:ext cx="1548091" cy="774045"/>
      </dsp:txXfrm>
    </dsp:sp>
    <dsp:sp modelId="{F6C1EEE2-E079-DB43-A0A4-87A779855757}">
      <dsp:nvSpPr>
        <dsp:cNvPr id="0" name=""/>
        <dsp:cNvSpPr/>
      </dsp:nvSpPr>
      <dsp:spPr>
        <a:xfrm>
          <a:off x="7493535" y="3364551"/>
          <a:ext cx="1548091" cy="774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Logic-based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Sub</a:t>
          </a:r>
          <a:r>
            <a:rPr lang="hu-HU" sz="1700" kern="1200" dirty="0" smtClean="0"/>
            <a:t>-program </a:t>
          </a:r>
          <a:r>
            <a:rPr lang="hu-HU" sz="1700" kern="1200" dirty="0"/>
            <a:t>(</a:t>
          </a:r>
          <a:r>
            <a:rPr lang="hu-HU" sz="1700" kern="1200" dirty="0" smtClean="0"/>
            <a:t>LS)</a:t>
          </a:r>
          <a:endParaRPr lang="hu-HU" sz="1700" kern="1200" dirty="0"/>
        </a:p>
      </dsp:txBody>
      <dsp:txXfrm>
        <a:off x="7493535" y="3364551"/>
        <a:ext cx="1548091" cy="774045"/>
      </dsp:txXfrm>
    </dsp:sp>
    <dsp:sp modelId="{7B0407A4-8EB4-B443-BBDF-3A135CD00C1F}">
      <dsp:nvSpPr>
        <dsp:cNvPr id="0" name=""/>
        <dsp:cNvSpPr/>
      </dsp:nvSpPr>
      <dsp:spPr>
        <a:xfrm>
          <a:off x="2543869" y="1706607"/>
          <a:ext cx="1548091" cy="77404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Aims</a:t>
          </a:r>
          <a:r>
            <a:rPr lang="hu-HU" sz="1700" kern="1200" dirty="0" smtClean="0"/>
            <a:t>, </a:t>
          </a:r>
          <a:r>
            <a:rPr lang="hu-HU" sz="1700" kern="1200" dirty="0" err="1" smtClean="0"/>
            <a:t>principals</a:t>
          </a:r>
          <a:r>
            <a:rPr lang="hu-HU" sz="1700" kern="1200" dirty="0" smtClean="0"/>
            <a:t>, </a:t>
          </a:r>
          <a:r>
            <a:rPr lang="hu-HU" sz="1700" kern="1200" dirty="0" err="1" smtClean="0"/>
            <a:t>values</a:t>
          </a:r>
          <a:endParaRPr lang="hu-HU" sz="1700" kern="1200" dirty="0"/>
        </a:p>
      </dsp:txBody>
      <dsp:txXfrm>
        <a:off x="2543869" y="1706607"/>
        <a:ext cx="1548091" cy="774045"/>
      </dsp:txXfrm>
    </dsp:sp>
    <dsp:sp modelId="{3F8F5B2E-2454-5F45-A37E-AAA9EA9B61F3}">
      <dsp:nvSpPr>
        <dsp:cNvPr id="0" name=""/>
        <dsp:cNvSpPr/>
      </dsp:nvSpPr>
      <dsp:spPr>
        <a:xfrm>
          <a:off x="4993956" y="1714092"/>
          <a:ext cx="1548091" cy="774045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 dirty="0" err="1" smtClean="0"/>
            <a:t>Learning-teaching</a:t>
          </a:r>
          <a:r>
            <a:rPr lang="hu-HU" sz="1700" kern="1200" dirty="0" smtClean="0"/>
            <a:t> </a:t>
          </a:r>
          <a:r>
            <a:rPr lang="hu-HU" sz="1700" kern="1200" dirty="0" err="1" smtClean="0"/>
            <a:t>strategy</a:t>
          </a:r>
          <a:endParaRPr lang="hu-HU" sz="1700" kern="1200" dirty="0"/>
        </a:p>
      </dsp:txBody>
      <dsp:txXfrm>
        <a:off x="4993956" y="1714092"/>
        <a:ext cx="1548091" cy="774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8091A-0AC4-4B2A-A6E1-63B64902CB72}">
      <dsp:nvSpPr>
        <dsp:cNvPr id="0" name=""/>
        <dsp:cNvSpPr/>
      </dsp:nvSpPr>
      <dsp:spPr>
        <a:xfrm>
          <a:off x="3829" y="461948"/>
          <a:ext cx="2719189" cy="2719189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9646" tIns="31750" rIns="149646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 err="1" smtClean="0"/>
            <a:t>Compulsory</a:t>
          </a:r>
          <a:r>
            <a:rPr lang="hu-HU" sz="2500" b="1" kern="1200" dirty="0" smtClean="0"/>
            <a:t> </a:t>
          </a:r>
          <a:r>
            <a:rPr lang="hu-HU" sz="2500" b="1" kern="1200" dirty="0" err="1" smtClean="0"/>
            <a:t>lessons</a:t>
          </a:r>
          <a:r>
            <a:rPr lang="hu-HU" sz="2500" b="1" kern="1200" dirty="0" smtClean="0"/>
            <a:t> and </a:t>
          </a:r>
          <a:r>
            <a:rPr lang="hu-HU" sz="2500" b="1" kern="1200" dirty="0" err="1" smtClean="0"/>
            <a:t>voluntary</a:t>
          </a:r>
          <a:r>
            <a:rPr lang="hu-HU" sz="2500" b="1" kern="1200" dirty="0" smtClean="0"/>
            <a:t> </a:t>
          </a:r>
          <a:r>
            <a:rPr lang="hu-HU" sz="2500" b="1" kern="1200" dirty="0" err="1" smtClean="0"/>
            <a:t>activities</a:t>
          </a:r>
          <a:endParaRPr lang="hu-HU" sz="2500" b="1" kern="1200" dirty="0"/>
        </a:p>
      </dsp:txBody>
      <dsp:txXfrm>
        <a:off x="402045" y="860164"/>
        <a:ext cx="1922757" cy="1922757"/>
      </dsp:txXfrm>
    </dsp:sp>
    <dsp:sp modelId="{8D24A2E4-D95B-41E5-8909-FD5674AF364C}">
      <dsp:nvSpPr>
        <dsp:cNvPr id="0" name=""/>
        <dsp:cNvSpPr/>
      </dsp:nvSpPr>
      <dsp:spPr>
        <a:xfrm>
          <a:off x="1650570" y="505999"/>
          <a:ext cx="2719189" cy="2719189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49646" tIns="31750" rIns="149646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b="1" kern="1200" dirty="0" smtClean="0"/>
            <a:t>DDHG</a:t>
          </a:r>
          <a:endParaRPr lang="hu-HU" sz="2500" b="1" kern="1200" dirty="0"/>
        </a:p>
      </dsp:txBody>
      <dsp:txXfrm>
        <a:off x="2048786" y="904215"/>
        <a:ext cx="1922757" cy="19227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FE85C-57EF-450F-8EEB-AC1A086ECCED}">
      <dsp:nvSpPr>
        <dsp:cNvPr id="0" name=""/>
        <dsp:cNvSpPr/>
      </dsp:nvSpPr>
      <dsp:spPr>
        <a:xfrm>
          <a:off x="2268037" y="49663"/>
          <a:ext cx="2582479" cy="258247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cap="none" spc="0" dirty="0" err="1" smtClean="0">
              <a:ln w="22225">
                <a:prstDash val="solid"/>
              </a:ln>
              <a:effectLst/>
            </a:rPr>
            <a:t>Mathematics</a:t>
          </a:r>
          <a:endParaRPr lang="hu-HU" sz="2000" b="1" kern="1200" cap="none" spc="0" dirty="0">
            <a:ln w="22225">
              <a:prstDash val="solid"/>
            </a:ln>
            <a:effectLst/>
          </a:endParaRPr>
        </a:p>
      </dsp:txBody>
      <dsp:txXfrm>
        <a:off x="2566016" y="397304"/>
        <a:ext cx="1986522" cy="819440"/>
      </dsp:txXfrm>
    </dsp:sp>
    <dsp:sp modelId="{47698ECC-202F-4EAA-A2AA-1A94BA197569}">
      <dsp:nvSpPr>
        <dsp:cNvPr id="0" name=""/>
        <dsp:cNvSpPr/>
      </dsp:nvSpPr>
      <dsp:spPr>
        <a:xfrm>
          <a:off x="3410288" y="1191913"/>
          <a:ext cx="2582479" cy="258247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cap="none" spc="0" smtClean="0">
              <a:ln w="22225">
                <a:prstDash val="solid"/>
              </a:ln>
              <a:effectLst/>
            </a:rPr>
            <a:t>Physics</a:t>
          </a:r>
          <a:endParaRPr lang="hu-HU" sz="2000" b="1" kern="1200" cap="none" spc="0" dirty="0">
            <a:ln w="22225">
              <a:prstDash val="solid"/>
            </a:ln>
            <a:effectLst/>
          </a:endParaRPr>
        </a:p>
      </dsp:txBody>
      <dsp:txXfrm>
        <a:off x="4800854" y="1489892"/>
        <a:ext cx="993261" cy="1986522"/>
      </dsp:txXfrm>
    </dsp:sp>
    <dsp:sp modelId="{0BA96361-B6B3-404A-93B0-494B5BF15DED}">
      <dsp:nvSpPr>
        <dsp:cNvPr id="0" name=""/>
        <dsp:cNvSpPr/>
      </dsp:nvSpPr>
      <dsp:spPr>
        <a:xfrm>
          <a:off x="2268037" y="2334164"/>
          <a:ext cx="2582479" cy="258247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cap="none" spc="0" smtClean="0">
              <a:ln w="22225">
                <a:prstDash val="solid"/>
              </a:ln>
              <a:effectLst/>
            </a:rPr>
            <a:t>Hungarian language</a:t>
          </a:r>
          <a:endParaRPr lang="hu-HU" sz="2000" b="1" kern="1200" cap="none" spc="0" dirty="0">
            <a:ln w="22225">
              <a:prstDash val="solid"/>
            </a:ln>
            <a:effectLst/>
          </a:endParaRPr>
        </a:p>
      </dsp:txBody>
      <dsp:txXfrm>
        <a:off x="2566016" y="3749561"/>
        <a:ext cx="1986522" cy="819440"/>
      </dsp:txXfrm>
    </dsp:sp>
    <dsp:sp modelId="{2479FF6E-B82D-467C-BCC1-E17F12096F46}">
      <dsp:nvSpPr>
        <dsp:cNvPr id="0" name=""/>
        <dsp:cNvSpPr/>
      </dsp:nvSpPr>
      <dsp:spPr>
        <a:xfrm>
          <a:off x="1165118" y="1195167"/>
          <a:ext cx="2582479" cy="2582479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1" kern="1200" cap="none" spc="0" smtClean="0">
              <a:ln w="22225">
                <a:prstDash val="solid"/>
              </a:ln>
              <a:effectLst/>
            </a:rPr>
            <a:t>History</a:t>
          </a:r>
          <a:endParaRPr lang="hu-HU" sz="2000" b="1" kern="1200" cap="none" spc="0" dirty="0">
            <a:ln w="22225">
              <a:prstDash val="solid"/>
            </a:ln>
            <a:effectLst/>
          </a:endParaRPr>
        </a:p>
      </dsp:txBody>
      <dsp:txXfrm>
        <a:off x="1363770" y="1493146"/>
        <a:ext cx="993261" cy="1986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EA0E8-4552-4F8D-956D-DB5FD3A33395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32532-BD9D-4C3C-9DA5-9CCF707C8E9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5165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32498-2DE4-43B7-A312-AA7A76FC7900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BD71D-B51A-4608-8069-9560648F4E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678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A5C11E-540C-488B-B718-84796C0B45F1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3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hu-HU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>
                <a:solidFill>
                  <a:prstClr val="black"/>
                </a:solidFill>
              </a:rPr>
              <a:pPr/>
              <a:t>2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453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>
                <a:solidFill>
                  <a:prstClr val="black"/>
                </a:solidFill>
              </a:rPr>
              <a:pPr/>
              <a:t>4</a:t>
            </a:fld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51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BD71D-B51A-4608-8069-9560648F4E3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16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</a:t>
            </a:r>
            <a:r>
              <a:rPr lang="hu-HU" baseline="0" dirty="0" smtClean="0"/>
              <a:t> alprogramokról van külön prezentáció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BD71D-B51A-4608-8069-9560648F4E3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406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333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62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21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2018. 06. 28.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smtClean="0">
                <a:solidFill>
                  <a:prstClr val="white"/>
                </a:solidFill>
              </a:rPr>
              <a:t>Mintacím szerkesztése</a:t>
            </a: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98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2018. 06. 28.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37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2018. 06. 28.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hu-HU" smtClean="0">
                <a:solidFill>
                  <a:prstClr val="white"/>
                </a:solidFill>
              </a:rPr>
              <a:t>Mintacím szerkesztése</a:t>
            </a: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96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2018. 06. 28.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23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2018. 06. 28.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9951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6112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2018. 06. 28.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716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2018. 06. 28.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201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58841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891C7-1E92-4B9F-87A3-7693FEF14B6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7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C5E00-2921-4449-9F83-CF0233B37EA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1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2351F-6A1E-468F-AA74-9A6486E36EA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36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65FB-3406-4CED-B1FD-64FDA498A4B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3354-C8AD-490C-96EA-D22F4FE0E74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18878-5B1A-47A6-906B-7FEDA189D90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9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73F6-E102-45DF-8C29-730A708E325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2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6B2FF-C903-4774-B8D4-5EC227BC2A7B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1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dirty="0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B299F-0A61-426D-BC17-CF496E2B923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57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94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0F7C-ADBE-4B95-98F6-9D56C38EE21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14E5-85DE-498A-B090-9AD402FFE54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4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2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27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66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5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62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9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F7B78-E539-4D34-BC82-CA3501A2135C}" type="datetimeFigureOut">
              <a:rPr lang="hu-HU" smtClean="0"/>
              <a:t>2018. 06. 28.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229A-1282-48C4-8742-30313075C0A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682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2018. 06. 28.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289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A38BB-C346-474F-AA78-0CDCA9F2C9F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2018. 06. 28.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8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6984776" cy="1440160"/>
          </a:xfrm>
        </p:spPr>
        <p:txBody>
          <a:bodyPr/>
          <a:lstStyle/>
          <a:p>
            <a:r>
              <a:rPr lang="hu-HU" sz="2800" dirty="0" err="1" smtClean="0"/>
              <a:t>Methodological</a:t>
            </a:r>
            <a:r>
              <a:rPr lang="hu-HU" sz="2800" dirty="0" smtClean="0"/>
              <a:t> </a:t>
            </a:r>
            <a:r>
              <a:rPr lang="hu-HU" sz="2800" dirty="0" err="1" smtClean="0"/>
              <a:t>coaching</a:t>
            </a:r>
            <a:r>
              <a:rPr lang="hu-HU" sz="2800" dirty="0" smtClean="0"/>
              <a:t> of </a:t>
            </a:r>
            <a:r>
              <a:rPr lang="hu-HU" sz="2800" dirty="0" err="1" smtClean="0"/>
              <a:t>teachers</a:t>
            </a:r>
            <a:r>
              <a:rPr lang="hu-HU" sz="2800" dirty="0" smtClean="0"/>
              <a:t> in </a:t>
            </a:r>
            <a:r>
              <a:rPr lang="hu-HU" sz="2800" dirty="0" err="1" smtClean="0"/>
              <a:t>order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prevent</a:t>
            </a:r>
            <a:r>
              <a:rPr lang="hu-HU" sz="2800" dirty="0" smtClean="0"/>
              <a:t> </a:t>
            </a:r>
            <a:r>
              <a:rPr lang="hu-HU" sz="2800" dirty="0" err="1" smtClean="0"/>
              <a:t>eArly</a:t>
            </a:r>
            <a:r>
              <a:rPr lang="hu-HU" sz="2800" dirty="0" smtClean="0"/>
              <a:t> </a:t>
            </a:r>
            <a:r>
              <a:rPr lang="hu-HU" sz="2800" dirty="0" err="1" smtClean="0"/>
              <a:t>school</a:t>
            </a:r>
            <a:r>
              <a:rPr lang="hu-HU" sz="2800" dirty="0" smtClean="0"/>
              <a:t> </a:t>
            </a:r>
            <a:r>
              <a:rPr lang="hu-HU" sz="2800" dirty="0" err="1" smtClean="0"/>
              <a:t>leaving</a:t>
            </a:r>
            <a:r>
              <a:rPr lang="hu-HU" sz="3000" dirty="0"/>
              <a:t/>
            </a:r>
            <a:br>
              <a:rPr lang="hu-HU" sz="3000" dirty="0"/>
            </a:br>
            <a:r>
              <a:rPr lang="hu-HU" sz="3000" dirty="0"/>
              <a:t/>
            </a:r>
            <a:br>
              <a:rPr lang="hu-HU" sz="3000" dirty="0"/>
            </a:br>
            <a:r>
              <a:rPr lang="hu-HU" sz="3000" dirty="0"/>
              <a:t>EFOP-3.1.2-16-2016-00001</a:t>
            </a:r>
            <a:br>
              <a:rPr lang="hu-HU" sz="3000" dirty="0"/>
            </a:br>
            <a:r>
              <a:rPr lang="hu-HU" sz="3000" dirty="0"/>
              <a:t/>
            </a:r>
            <a:br>
              <a:rPr lang="hu-HU" sz="3000" dirty="0"/>
            </a:br>
            <a:endParaRPr lang="hu-HU" sz="3000" dirty="0"/>
          </a:p>
        </p:txBody>
      </p:sp>
    </p:spTree>
    <p:extLst>
      <p:ext uri="{BB962C8B-B14F-4D97-AF65-F5344CB8AC3E}">
        <p14:creationId xmlns:p14="http://schemas.microsoft.com/office/powerpoint/2010/main" val="293357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168400" y="0"/>
            <a:ext cx="789939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Functioning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of „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Experience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School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”</a:t>
            </a:r>
            <a:endParaRPr lang="hu-HU" sz="4000" dirty="0">
              <a:ea typeface="Cambria Math" panose="02040503050406030204" pitchFamily="18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693333" y="1268940"/>
            <a:ext cx="7450667" cy="5127097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ea typeface="Cambria Math" panose="02040503050406030204" pitchFamily="18" charset="0"/>
              </a:rPr>
              <a:t> The </a:t>
            </a:r>
            <a:r>
              <a:rPr lang="hu-HU" dirty="0" err="1" smtClean="0">
                <a:ea typeface="Cambria Math" panose="02040503050406030204" pitchFamily="18" charset="0"/>
              </a:rPr>
              <a:t>subjects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are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same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as</a:t>
            </a:r>
            <a:r>
              <a:rPr lang="hu-HU" dirty="0" smtClean="0">
                <a:ea typeface="Cambria Math" panose="02040503050406030204" pitchFamily="18" charset="0"/>
              </a:rPr>
              <a:t> in NCC.</a:t>
            </a:r>
            <a:endParaRPr lang="hu-HU" dirty="0">
              <a:ea typeface="Cambria Math" panose="02040503050406030204" pitchFamily="18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Using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differentiated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methods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pliantly</a:t>
            </a:r>
            <a:r>
              <a:rPr lang="hu-HU" dirty="0" smtClean="0">
                <a:ea typeface="Cambria Math" panose="02040503050406030204" pitchFamily="18" charset="0"/>
              </a:rPr>
              <a:t>, in minimum </a:t>
            </a:r>
            <a:r>
              <a:rPr lang="hu-HU" b="1" dirty="0" smtClean="0">
                <a:ea typeface="Cambria Math" panose="02040503050406030204" pitchFamily="18" charset="0"/>
              </a:rPr>
              <a:t>20% of </a:t>
            </a:r>
            <a:r>
              <a:rPr lang="hu-HU" b="1" dirty="0" err="1" smtClean="0">
                <a:ea typeface="Cambria Math" panose="02040503050406030204" pitchFamily="18" charset="0"/>
              </a:rPr>
              <a:t>the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yearly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school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hours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dirty="0" smtClean="0">
                <a:ea typeface="Cambria Math" panose="02040503050406030204" pitchFamily="18" charset="0"/>
              </a:rPr>
              <a:t>of </a:t>
            </a:r>
            <a:r>
              <a:rPr lang="hu-HU" dirty="0" err="1" smtClean="0">
                <a:ea typeface="Cambria Math" panose="02040503050406030204" pitchFamily="18" charset="0"/>
              </a:rPr>
              <a:t>each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subjects</a:t>
            </a:r>
            <a:r>
              <a:rPr lang="hu-HU" dirty="0" smtClean="0">
                <a:ea typeface="Cambria Math" panose="02040503050406030204" pitchFamily="18" charset="0"/>
              </a:rPr>
              <a:t>.</a:t>
            </a:r>
          </a:p>
          <a:p>
            <a:pPr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Developing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experiences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pervade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whole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school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day</a:t>
            </a:r>
            <a:r>
              <a:rPr lang="hu-HU" dirty="0" smtClean="0">
                <a:ea typeface="Cambria Math" panose="02040503050406030204" pitchFamily="18" charset="0"/>
              </a:rPr>
              <a:t>.</a:t>
            </a:r>
          </a:p>
          <a:p>
            <a:pPr lvl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All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the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sub-programs</a:t>
            </a:r>
            <a:r>
              <a:rPr lang="hu-HU" b="1" dirty="0" smtClean="0">
                <a:ea typeface="Cambria Math" panose="02040503050406030204" pitchFamily="18" charset="0"/>
              </a:rPr>
              <a:t>  </a:t>
            </a:r>
            <a:r>
              <a:rPr lang="hu-HU" b="1" dirty="0" err="1" smtClean="0">
                <a:ea typeface="Cambria Math" panose="02040503050406030204" pitchFamily="18" charset="0"/>
              </a:rPr>
              <a:t>appear</a:t>
            </a:r>
            <a:r>
              <a:rPr lang="hu-HU" dirty="0" smtClean="0">
                <a:ea typeface="Cambria Math" panose="02040503050406030204" pitchFamily="18" charset="0"/>
              </a:rPr>
              <a:t> in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school</a:t>
            </a:r>
            <a:r>
              <a:rPr lang="hu-HU" dirty="0" smtClean="0">
                <a:ea typeface="Cambria Math" panose="02040503050406030204" pitchFamily="18" charset="0"/>
              </a:rPr>
              <a:t> – </a:t>
            </a:r>
            <a:r>
              <a:rPr lang="hu-HU" dirty="0" err="1" smtClean="0">
                <a:ea typeface="Cambria Math" panose="02040503050406030204" pitchFamily="18" charset="0"/>
              </a:rPr>
              <a:t>giving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opportunity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for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all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kids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to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join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activities</a:t>
            </a:r>
            <a:r>
              <a:rPr lang="hu-HU" dirty="0" smtClean="0">
                <a:ea typeface="Cambria Math" panose="02040503050406030204" pitchFamily="18" charset="0"/>
              </a:rPr>
              <a:t>. </a:t>
            </a:r>
            <a:endParaRPr lang="hu-HU" dirty="0">
              <a:ea typeface="Cambria Math" panose="02040503050406030204" pitchFamily="18" charset="0"/>
            </a:endParaRPr>
          </a:p>
          <a:p>
            <a:pPr lvl="0"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ea typeface="Cambria Math" panose="02040503050406030204" pitchFamily="18" charset="0"/>
              </a:rPr>
              <a:t> The </a:t>
            </a:r>
            <a:r>
              <a:rPr lang="hu-HU" dirty="0" err="1" smtClean="0">
                <a:ea typeface="Cambria Math" panose="02040503050406030204" pitchFamily="18" charset="0"/>
              </a:rPr>
              <a:t>rates</a:t>
            </a:r>
            <a:r>
              <a:rPr lang="hu-HU" dirty="0" smtClean="0">
                <a:ea typeface="Cambria Math" panose="02040503050406030204" pitchFamily="18" charset="0"/>
              </a:rPr>
              <a:t> of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Complex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activities</a:t>
            </a:r>
            <a:r>
              <a:rPr lang="hu-HU" dirty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can</a:t>
            </a:r>
            <a:r>
              <a:rPr lang="hu-HU" dirty="0" smtClean="0">
                <a:ea typeface="Cambria Math" panose="02040503050406030204" pitchFamily="18" charset="0"/>
              </a:rPr>
              <a:t> be </a:t>
            </a:r>
            <a:r>
              <a:rPr lang="hu-HU" dirty="0" err="1" smtClean="0">
                <a:ea typeface="Cambria Math" panose="02040503050406030204" pitchFamily="18" charset="0"/>
              </a:rPr>
              <a:t>different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according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to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main profil of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school</a:t>
            </a:r>
            <a:r>
              <a:rPr lang="hu-HU" dirty="0" smtClean="0">
                <a:ea typeface="Cambria Math" panose="02040503050406030204" pitchFamily="18" charset="0"/>
              </a:rPr>
              <a:t>.</a:t>
            </a:r>
            <a:endParaRPr lang="hu-HU" dirty="0">
              <a:ea typeface="Cambria Math" panose="02040503050406030204" pitchFamily="18" charset="0"/>
            </a:endParaRPr>
          </a:p>
          <a:p>
            <a:pPr>
              <a:spcBef>
                <a:spcPts val="1200"/>
              </a:spcBef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hu-HU" dirty="0" smtClean="0">
              <a:ea typeface="Cambria Math" panose="020405030504060302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955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168400" y="144994"/>
            <a:ext cx="789939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Learning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supportive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methods</a:t>
            </a:r>
            <a:endParaRPr lang="hu-HU" sz="4000" dirty="0">
              <a:ea typeface="Cambria Math" panose="020405030504060302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883845"/>
              </p:ext>
            </p:extLst>
          </p:nvPr>
        </p:nvGraphicFramePr>
        <p:xfrm>
          <a:off x="3641565" y="1796961"/>
          <a:ext cx="4902200" cy="3643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39945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168400" y="144994"/>
            <a:ext cx="789939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learning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supportive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methods</a:t>
            </a:r>
            <a:endParaRPr lang="hu-HU" sz="4000" dirty="0">
              <a:ea typeface="Cambria Math" panose="020405030504060302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99579699"/>
              </p:ext>
            </p:extLst>
          </p:nvPr>
        </p:nvGraphicFramePr>
        <p:xfrm>
          <a:off x="2025444" y="1253067"/>
          <a:ext cx="7118555" cy="496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Kép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t="9930" r="11126" b="9454"/>
          <a:stretch/>
        </p:blipFill>
        <p:spPr>
          <a:xfrm>
            <a:off x="4452959" y="2463989"/>
            <a:ext cx="2557442" cy="254446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00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168400" y="144994"/>
            <a:ext cx="789939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LeArning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supportive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sub-pograms</a:t>
            </a:r>
            <a:endParaRPr lang="hu-HU" sz="4000" dirty="0">
              <a:ea typeface="Cambria Math" panose="020405030504060302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1510846"/>
            <a:ext cx="6493164" cy="463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13935" y="70159"/>
            <a:ext cx="6735711" cy="1325563"/>
          </a:xfrm>
        </p:spPr>
        <p:txBody>
          <a:bodyPr>
            <a:normAutofit/>
          </a:bodyPr>
          <a:lstStyle/>
          <a:p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To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help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implementation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in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schools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we’ve</a:t>
            </a:r>
            <a:endParaRPr lang="hu-HU" sz="4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81316" y="1789011"/>
            <a:ext cx="7462684" cy="4351338"/>
          </a:xfrm>
        </p:spPr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hu-HU" sz="10400" dirty="0" err="1">
                <a:ea typeface="Cambria Math" panose="02040503050406030204" pitchFamily="18" charset="0"/>
              </a:rPr>
              <a:t>developed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the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conception</a:t>
            </a:r>
            <a:r>
              <a:rPr lang="hu-HU" sz="10400" dirty="0">
                <a:ea typeface="Cambria Math" panose="02040503050406030204" pitchFamily="18" charset="0"/>
              </a:rPr>
              <a:t> of </a:t>
            </a:r>
            <a:r>
              <a:rPr lang="hu-HU" sz="10400" dirty="0" err="1">
                <a:ea typeface="Cambria Math" panose="02040503050406030204" pitchFamily="18" charset="0"/>
              </a:rPr>
              <a:t>the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smtClean="0">
                <a:ea typeface="Cambria Math" panose="02040503050406030204" pitchFamily="18" charset="0"/>
              </a:rPr>
              <a:t>CBP, </a:t>
            </a:r>
            <a:r>
              <a:rPr lang="hu-HU" sz="10400" dirty="0">
                <a:ea typeface="Cambria Math" panose="02040503050406030204" pitchFamily="18" charset="0"/>
              </a:rPr>
              <a:t>HDDG, 5 </a:t>
            </a:r>
            <a:r>
              <a:rPr lang="hu-HU" sz="10400" dirty="0" err="1">
                <a:ea typeface="Cambria Math" panose="02040503050406030204" pitchFamily="18" charset="0"/>
              </a:rPr>
              <a:t>sub-programs</a:t>
            </a:r>
            <a:r>
              <a:rPr lang="hu-HU" sz="10400" dirty="0">
                <a:ea typeface="Cambria Math" panose="02040503050406030204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10400" dirty="0" err="1">
                <a:ea typeface="Cambria Math" panose="02040503050406030204" pitchFamily="18" charset="0"/>
              </a:rPr>
              <a:t>developed</a:t>
            </a:r>
            <a:r>
              <a:rPr lang="hu-HU" sz="10400" dirty="0">
                <a:ea typeface="Cambria Math" panose="02040503050406030204" pitchFamily="18" charset="0"/>
              </a:rPr>
              <a:t> 7 </a:t>
            </a:r>
            <a:r>
              <a:rPr lang="hu-HU" sz="10400" dirty="0" err="1">
                <a:ea typeface="Cambria Math" panose="02040503050406030204" pitchFamily="18" charset="0"/>
              </a:rPr>
              <a:t>accredited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teacher-training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courses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for</a:t>
            </a:r>
            <a:r>
              <a:rPr lang="hu-HU" sz="10400" dirty="0">
                <a:ea typeface="Cambria Math" panose="02040503050406030204" pitchFamily="18" charset="0"/>
              </a:rPr>
              <a:t> in-service </a:t>
            </a:r>
            <a:r>
              <a:rPr lang="hu-HU" sz="10400" dirty="0" err="1">
                <a:ea typeface="Cambria Math" panose="02040503050406030204" pitchFamily="18" charset="0"/>
              </a:rPr>
              <a:t>teachers</a:t>
            </a:r>
            <a:r>
              <a:rPr lang="hu-HU" sz="10400" dirty="0">
                <a:ea typeface="Cambria Math" panose="02040503050406030204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10400" dirty="0" err="1">
                <a:ea typeface="Cambria Math" panose="02040503050406030204" pitchFamily="18" charset="0"/>
              </a:rPr>
              <a:t>worked</a:t>
            </a:r>
            <a:r>
              <a:rPr lang="hu-HU" sz="10400" dirty="0">
                <a:ea typeface="Cambria Math" panose="02040503050406030204" pitchFamily="18" charset="0"/>
              </a:rPr>
              <a:t> out 5 </a:t>
            </a:r>
            <a:r>
              <a:rPr lang="hu-HU" sz="10400" dirty="0" err="1">
                <a:ea typeface="Cambria Math" panose="02040503050406030204" pitchFamily="18" charset="0"/>
              </a:rPr>
              <a:t>teacher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handbooks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for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the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 smtClean="0">
                <a:ea typeface="Cambria Math" panose="02040503050406030204" pitchFamily="18" charset="0"/>
              </a:rPr>
              <a:t>sub-programs</a:t>
            </a:r>
            <a:r>
              <a:rPr lang="hu-HU" sz="10400" dirty="0">
                <a:ea typeface="Cambria Math" panose="02040503050406030204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10400" dirty="0" err="1">
                <a:ea typeface="Cambria Math" panose="02040503050406030204" pitchFamily="18" charset="0"/>
              </a:rPr>
              <a:t>worked</a:t>
            </a:r>
            <a:r>
              <a:rPr lang="hu-HU" sz="10400" dirty="0">
                <a:ea typeface="Cambria Math" panose="02040503050406030204" pitchFamily="18" charset="0"/>
              </a:rPr>
              <a:t> out </a:t>
            </a:r>
            <a:r>
              <a:rPr lang="hu-HU" sz="10400" dirty="0" err="1">
                <a:ea typeface="Cambria Math" panose="02040503050406030204" pitchFamily="18" charset="0"/>
              </a:rPr>
              <a:t>teacher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handbooks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for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every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subject</a:t>
            </a:r>
            <a:r>
              <a:rPr lang="hu-HU" sz="10400" dirty="0">
                <a:ea typeface="Cambria Math" panose="02040503050406030204" pitchFamily="18" charset="0"/>
              </a:rPr>
              <a:t> and </a:t>
            </a:r>
            <a:r>
              <a:rPr lang="hu-HU" sz="10400" dirty="0" err="1">
                <a:ea typeface="Cambria Math" panose="02040503050406030204" pitchFamily="18" charset="0"/>
              </a:rPr>
              <a:t>classes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to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help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implementation</a:t>
            </a:r>
            <a:r>
              <a:rPr lang="hu-HU" sz="10400" dirty="0">
                <a:ea typeface="Cambria Math" panose="02040503050406030204" pitchFamily="18" charset="0"/>
              </a:rPr>
              <a:t> of </a:t>
            </a:r>
            <a:r>
              <a:rPr lang="hu-HU" sz="10400" dirty="0" err="1">
                <a:ea typeface="Cambria Math" panose="02040503050406030204" pitchFamily="18" charset="0"/>
              </a:rPr>
              <a:t>the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differentiated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teaching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strategies</a:t>
            </a:r>
            <a:r>
              <a:rPr lang="hu-HU" sz="10400" dirty="0">
                <a:ea typeface="Cambria Math" panose="02040503050406030204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10400" dirty="0" err="1">
                <a:ea typeface="Cambria Math" panose="02040503050406030204" pitchFamily="18" charset="0"/>
              </a:rPr>
              <a:t>built</a:t>
            </a:r>
            <a:r>
              <a:rPr lang="hu-HU" sz="10400" dirty="0">
                <a:ea typeface="Cambria Math" panose="02040503050406030204" pitchFamily="18" charset="0"/>
              </a:rPr>
              <a:t> a </a:t>
            </a:r>
            <a:r>
              <a:rPr lang="hu-HU" sz="10400" dirty="0" err="1">
                <a:ea typeface="Cambria Math" panose="02040503050406030204" pitchFamily="18" charset="0"/>
              </a:rPr>
              <a:t>webpage</a:t>
            </a:r>
            <a:r>
              <a:rPr lang="hu-HU" sz="10400" dirty="0">
                <a:ea typeface="Cambria Math" panose="02040503050406030204" pitchFamily="18" charset="0"/>
              </a:rPr>
              <a:t>, </a:t>
            </a:r>
            <a:r>
              <a:rPr lang="hu-HU" sz="10400" dirty="0" err="1">
                <a:ea typeface="Cambria Math" panose="02040503050406030204" pitchFamily="18" charset="0"/>
              </a:rPr>
              <a:t>where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all</a:t>
            </a:r>
            <a:r>
              <a:rPr lang="hu-HU" sz="10400" dirty="0">
                <a:ea typeface="Cambria Math" panose="02040503050406030204" pitchFamily="18" charset="0"/>
              </a:rPr>
              <a:t> important </a:t>
            </a:r>
            <a:r>
              <a:rPr lang="hu-HU" sz="10400" dirty="0" err="1">
                <a:ea typeface="Cambria Math" panose="02040503050406030204" pitchFamily="18" charset="0"/>
              </a:rPr>
              <a:t>information</a:t>
            </a:r>
            <a:r>
              <a:rPr lang="hu-HU" sz="10400" dirty="0">
                <a:ea typeface="Cambria Math" panose="02040503050406030204" pitchFamily="18" charset="0"/>
              </a:rPr>
              <a:t> is </a:t>
            </a:r>
            <a:r>
              <a:rPr lang="hu-HU" sz="10400" dirty="0" err="1">
                <a:ea typeface="Cambria Math" panose="02040503050406030204" pitchFamily="18" charset="0"/>
              </a:rPr>
              <a:t>available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about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the</a:t>
            </a:r>
            <a:r>
              <a:rPr lang="hu-HU" sz="10400" dirty="0">
                <a:ea typeface="Cambria Math" panose="02040503050406030204" pitchFamily="18" charset="0"/>
              </a:rPr>
              <a:t> program;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10400" dirty="0" err="1" smtClean="0">
                <a:ea typeface="Cambria Math" panose="02040503050406030204" pitchFamily="18" charset="0"/>
              </a:rPr>
              <a:t>worked</a:t>
            </a:r>
            <a:r>
              <a:rPr lang="hu-HU" sz="10400" dirty="0" smtClean="0">
                <a:ea typeface="Cambria Math" panose="02040503050406030204" pitchFamily="18" charset="0"/>
              </a:rPr>
              <a:t> </a:t>
            </a:r>
            <a:r>
              <a:rPr lang="hu-HU" sz="10400" dirty="0">
                <a:ea typeface="Cambria Math" panose="02040503050406030204" pitchFamily="18" charset="0"/>
              </a:rPr>
              <a:t>out a Professional </a:t>
            </a:r>
            <a:r>
              <a:rPr lang="hu-HU" sz="10400" dirty="0" err="1">
                <a:ea typeface="Cambria Math" panose="02040503050406030204" pitchFamily="18" charset="0"/>
              </a:rPr>
              <a:t>Supporting</a:t>
            </a:r>
            <a:r>
              <a:rPr lang="hu-HU" sz="10400" dirty="0">
                <a:ea typeface="Cambria Math" panose="02040503050406030204" pitchFamily="18" charset="0"/>
              </a:rPr>
              <a:t> System (</a:t>
            </a:r>
            <a:r>
              <a:rPr lang="hu-HU" sz="10400" dirty="0" err="1">
                <a:ea typeface="Cambria Math" panose="02040503050406030204" pitchFamily="18" charset="0"/>
              </a:rPr>
              <a:t>contact</a:t>
            </a:r>
            <a:r>
              <a:rPr lang="hu-HU" sz="10400" dirty="0">
                <a:ea typeface="Cambria Math" panose="02040503050406030204" pitchFamily="18" charset="0"/>
              </a:rPr>
              <a:t> and online) </a:t>
            </a:r>
            <a:r>
              <a:rPr lang="hu-HU" sz="10400" dirty="0" err="1">
                <a:ea typeface="Cambria Math" panose="02040503050406030204" pitchFamily="18" charset="0"/>
              </a:rPr>
              <a:t>to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help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 smtClean="0">
                <a:ea typeface="Cambria Math" panose="02040503050406030204" pitchFamily="18" charset="0"/>
              </a:rPr>
              <a:t>teachers</a:t>
            </a:r>
            <a:r>
              <a:rPr lang="hu-HU" sz="10400" dirty="0" smtClean="0">
                <a:ea typeface="Cambria Math" panose="02040503050406030204" pitchFamily="18" charset="0"/>
              </a:rPr>
              <a:t> </a:t>
            </a:r>
            <a:r>
              <a:rPr lang="hu-HU" sz="10400" dirty="0">
                <a:ea typeface="Cambria Math" panose="02040503050406030204" pitchFamily="18" charset="0"/>
              </a:rPr>
              <a:t>in </a:t>
            </a:r>
            <a:r>
              <a:rPr lang="hu-HU" sz="10400" dirty="0" err="1">
                <a:ea typeface="Cambria Math" panose="02040503050406030204" pitchFamily="18" charset="0"/>
              </a:rPr>
              <a:t>implementing</a:t>
            </a:r>
            <a:r>
              <a:rPr lang="hu-HU" sz="10400" dirty="0">
                <a:ea typeface="Cambria Math" panose="02040503050406030204" pitchFamily="18" charset="0"/>
              </a:rPr>
              <a:t> </a:t>
            </a:r>
            <a:r>
              <a:rPr lang="hu-HU" sz="10400" dirty="0" err="1">
                <a:ea typeface="Cambria Math" panose="02040503050406030204" pitchFamily="18" charset="0"/>
              </a:rPr>
              <a:t>the</a:t>
            </a:r>
            <a:r>
              <a:rPr lang="hu-HU" sz="10400" dirty="0">
                <a:ea typeface="Cambria Math" panose="02040503050406030204" pitchFamily="18" charset="0"/>
              </a:rPr>
              <a:t> program.</a:t>
            </a:r>
          </a:p>
          <a:p>
            <a:pPr marL="0" indent="0">
              <a:buNone/>
            </a:pPr>
            <a:endParaRPr lang="hu-HU" sz="10400" dirty="0">
              <a:ea typeface="Cambria Math" panose="02040503050406030204" pitchFamily="18" charset="0"/>
            </a:endParaRPr>
          </a:p>
          <a:p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93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168400" y="144994"/>
            <a:ext cx="789939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Teacher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training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courses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endParaRPr lang="hu-HU" sz="4000" dirty="0">
              <a:ea typeface="Cambria Math" panose="02040503050406030204" pitchFamily="18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888067" y="1413934"/>
            <a:ext cx="7069666" cy="5127097"/>
          </a:xfrm>
        </p:spPr>
        <p:txBody>
          <a:bodyPr>
            <a:noAutofit/>
          </a:bodyPr>
          <a:lstStyle/>
          <a:p>
            <a:pPr marL="176213" indent="0">
              <a:spcAft>
                <a:spcPts val="600"/>
              </a:spcAft>
              <a:buNone/>
            </a:pPr>
            <a:r>
              <a:rPr lang="hu-HU" dirty="0" smtClean="0">
                <a:ea typeface="Cambria Math" panose="02040503050406030204" pitchFamily="18" charset="0"/>
              </a:rPr>
              <a:t>30-hours </a:t>
            </a:r>
            <a:r>
              <a:rPr lang="hu-HU" dirty="0" err="1" smtClean="0">
                <a:ea typeface="Cambria Math" panose="02040503050406030204" pitchFamily="18" charset="0"/>
              </a:rPr>
              <a:t>blended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courses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for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inservice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teachers</a:t>
            </a:r>
            <a:endParaRPr lang="hu-HU" dirty="0"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hu-HU" b="1" dirty="0" err="1" smtClean="0">
                <a:ea typeface="Cambria Math" panose="02040503050406030204" pitchFamily="18" charset="0"/>
              </a:rPr>
              <a:t>Conception</a:t>
            </a:r>
            <a:r>
              <a:rPr lang="hu-HU" b="1" dirty="0" smtClean="0">
                <a:ea typeface="Cambria Math" panose="02040503050406030204" pitchFamily="18" charset="0"/>
              </a:rPr>
              <a:t> of </a:t>
            </a:r>
            <a:r>
              <a:rPr lang="hu-HU" b="1" dirty="0" err="1" smtClean="0">
                <a:ea typeface="Cambria Math" panose="02040503050406030204" pitchFamily="18" charset="0"/>
              </a:rPr>
              <a:t>the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Complex</a:t>
            </a:r>
            <a:r>
              <a:rPr lang="hu-HU" b="1" dirty="0" smtClean="0">
                <a:ea typeface="Cambria Math" panose="02040503050406030204" pitchFamily="18" charset="0"/>
              </a:rPr>
              <a:t> Basic Program  </a:t>
            </a: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hu-HU" b="1" dirty="0" smtClean="0">
                <a:ea typeface="Cambria Math" panose="02040503050406030204" pitchFamily="18" charset="0"/>
              </a:rPr>
              <a:t>DDHG </a:t>
            </a:r>
            <a:r>
              <a:rPr lang="hu-HU" b="1" dirty="0" err="1" smtClean="0">
                <a:ea typeface="Cambria Math" panose="02040503050406030204" pitchFamily="18" charset="0"/>
              </a:rPr>
              <a:t>strategy</a:t>
            </a:r>
            <a:endParaRPr lang="hu-HU" b="1" dirty="0" smtClean="0"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hu-HU" dirty="0" smtClean="0">
                <a:ea typeface="Cambria Math" panose="02040503050406030204" pitchFamily="18" charset="0"/>
              </a:rPr>
              <a:t>Digital-</a:t>
            </a:r>
            <a:r>
              <a:rPr lang="hu-HU" dirty="0" err="1" smtClean="0">
                <a:ea typeface="Cambria Math" panose="02040503050406030204" pitchFamily="18" charset="0"/>
              </a:rPr>
              <a:t>based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sub</a:t>
            </a:r>
            <a:r>
              <a:rPr lang="hu-HU" dirty="0" smtClean="0">
                <a:ea typeface="Cambria Math" panose="02040503050406030204" pitchFamily="18" charset="0"/>
              </a:rPr>
              <a:t>-program</a:t>
            </a:r>
            <a:endParaRPr lang="hu-HU" dirty="0"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hu-HU" dirty="0" err="1" smtClean="0">
                <a:ea typeface="Cambria Math" panose="02040503050406030204" pitchFamily="18" charset="0"/>
              </a:rPr>
              <a:t>Logic</a:t>
            </a:r>
            <a:r>
              <a:rPr lang="hu-HU" dirty="0" err="1">
                <a:ea typeface="Cambria Math" panose="02040503050406030204" pitchFamily="18" charset="0"/>
              </a:rPr>
              <a:t>-</a:t>
            </a:r>
            <a:r>
              <a:rPr lang="hu-HU" dirty="0" err="1" smtClean="0">
                <a:ea typeface="Cambria Math" panose="02040503050406030204" pitchFamily="18" charset="0"/>
              </a:rPr>
              <a:t>based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sub</a:t>
            </a:r>
            <a:r>
              <a:rPr lang="hu-HU" dirty="0" smtClean="0">
                <a:ea typeface="Cambria Math" panose="02040503050406030204" pitchFamily="18" charset="0"/>
              </a:rPr>
              <a:t>-program</a:t>
            </a:r>
            <a:endParaRPr lang="hu-HU" dirty="0"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hu-HU" dirty="0" err="1" smtClean="0">
                <a:ea typeface="Cambria Math" panose="02040503050406030204" pitchFamily="18" charset="0"/>
              </a:rPr>
              <a:t>Exersice-based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sub</a:t>
            </a:r>
            <a:r>
              <a:rPr lang="hu-HU" dirty="0" smtClean="0">
                <a:ea typeface="Cambria Math" panose="02040503050406030204" pitchFamily="18" charset="0"/>
              </a:rPr>
              <a:t>-program</a:t>
            </a:r>
            <a:endParaRPr lang="hu-HU" dirty="0"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hu-HU" dirty="0" smtClean="0">
                <a:ea typeface="Cambria Math" panose="02040503050406030204" pitchFamily="18" charset="0"/>
              </a:rPr>
              <a:t>Art-</a:t>
            </a:r>
            <a:r>
              <a:rPr lang="hu-HU" dirty="0" err="1" smtClean="0">
                <a:ea typeface="Cambria Math" panose="02040503050406030204" pitchFamily="18" charset="0"/>
              </a:rPr>
              <a:t>based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sub</a:t>
            </a:r>
            <a:r>
              <a:rPr lang="hu-HU" dirty="0" smtClean="0">
                <a:ea typeface="Cambria Math" panose="02040503050406030204" pitchFamily="18" charset="0"/>
              </a:rPr>
              <a:t>-program</a:t>
            </a:r>
            <a:endParaRPr lang="hu-HU" dirty="0"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hu-HU" dirty="0" smtClean="0">
                <a:ea typeface="Cambria Math" panose="02040503050406030204" pitchFamily="18" charset="0"/>
              </a:rPr>
              <a:t>Life-</a:t>
            </a:r>
            <a:r>
              <a:rPr lang="hu-HU" dirty="0" err="1" smtClean="0">
                <a:ea typeface="Cambria Math" panose="02040503050406030204" pitchFamily="18" charset="0"/>
              </a:rPr>
              <a:t>practice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based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sub</a:t>
            </a:r>
            <a:r>
              <a:rPr lang="hu-HU" dirty="0" smtClean="0">
                <a:ea typeface="Cambria Math" panose="02040503050406030204" pitchFamily="18" charset="0"/>
              </a:rPr>
              <a:t>-program</a:t>
            </a:r>
            <a:endParaRPr lang="hu-HU" dirty="0">
              <a:ea typeface="Cambria Math" panose="020405030504060302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16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0112" y="126437"/>
            <a:ext cx="6755376" cy="1325563"/>
          </a:xfrm>
        </p:spPr>
        <p:txBody>
          <a:bodyPr>
            <a:normAutofit/>
          </a:bodyPr>
          <a:lstStyle/>
          <a:p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Changes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in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maths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teaching</a:t>
            </a:r>
            <a:endParaRPr lang="hu-HU" sz="4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51819" y="1452000"/>
            <a:ext cx="7492181" cy="478165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>
                <a:ea typeface="Cambria Math" panose="02040503050406030204" pitchFamily="18" charset="0"/>
              </a:rPr>
              <a:t>Cc</a:t>
            </a:r>
            <a:r>
              <a:rPr lang="hu-HU" dirty="0" smtClean="0">
                <a:ea typeface="Cambria Math" panose="02040503050406030204" pitchFamily="18" charset="0"/>
              </a:rPr>
              <a:t>. 30% of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content</a:t>
            </a:r>
            <a:r>
              <a:rPr lang="hu-HU" dirty="0" smtClean="0">
                <a:ea typeface="Cambria Math" panose="02040503050406030204" pitchFamily="18" charset="0"/>
              </a:rPr>
              <a:t> is </a:t>
            </a:r>
            <a:r>
              <a:rPr lang="hu-HU" dirty="0" err="1" smtClean="0">
                <a:ea typeface="Cambria Math" panose="02040503050406030204" pitchFamily="18" charset="0"/>
              </a:rPr>
              <a:t>tought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with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help</a:t>
            </a:r>
            <a:r>
              <a:rPr lang="hu-HU" dirty="0" smtClean="0">
                <a:ea typeface="Cambria Math" panose="02040503050406030204" pitchFamily="18" charset="0"/>
              </a:rPr>
              <a:t> of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sub</a:t>
            </a:r>
            <a:r>
              <a:rPr lang="hu-HU" dirty="0" smtClean="0">
                <a:ea typeface="Cambria Math" panose="02040503050406030204" pitchFamily="18" charset="0"/>
              </a:rPr>
              <a:t>-programs.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>
                <a:ea typeface="Cambria Math" panose="02040503050406030204" pitchFamily="18" charset="0"/>
              </a:rPr>
              <a:t>Differentiated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group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work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appears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on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every</a:t>
            </a:r>
            <a:r>
              <a:rPr lang="hu-HU" dirty="0" smtClean="0">
                <a:ea typeface="Cambria Math" panose="02040503050406030204" pitchFamily="18" charset="0"/>
              </a:rPr>
              <a:t> 5th </a:t>
            </a:r>
            <a:r>
              <a:rPr lang="hu-HU" dirty="0" err="1" smtClean="0">
                <a:ea typeface="Cambria Math" panose="02040503050406030204" pitchFamily="18" charset="0"/>
              </a:rPr>
              <a:t>lesson</a:t>
            </a:r>
            <a:r>
              <a:rPr lang="hu-HU" dirty="0" smtClean="0">
                <a:ea typeface="Cambria Math" panose="02040503050406030204" pitchFamily="18" charset="0"/>
              </a:rPr>
              <a:t> (</a:t>
            </a:r>
            <a:r>
              <a:rPr lang="hu-HU" dirty="0" err="1" smtClean="0">
                <a:ea typeface="Cambria Math" panose="02040503050406030204" pitchFamily="18" charset="0"/>
              </a:rPr>
              <a:t>pliantly</a:t>
            </a:r>
            <a:r>
              <a:rPr lang="hu-HU" dirty="0" smtClean="0">
                <a:ea typeface="Cambria Math" panose="02040503050406030204" pitchFamily="18" charset="0"/>
              </a:rPr>
              <a:t>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>
                <a:ea typeface="Cambria Math" panose="02040503050406030204" pitchFamily="18" charset="0"/>
              </a:rPr>
              <a:t>Approaches</a:t>
            </a:r>
            <a:r>
              <a:rPr lang="hu-HU" dirty="0" smtClean="0">
                <a:ea typeface="Cambria Math" panose="02040503050406030204" pitchFamily="18" charset="0"/>
              </a:rPr>
              <a:t> of </a:t>
            </a:r>
            <a:r>
              <a:rPr lang="hu-HU" dirty="0" err="1" smtClean="0">
                <a:ea typeface="Cambria Math" panose="02040503050406030204" pitchFamily="18" charset="0"/>
              </a:rPr>
              <a:t>the</a:t>
            </a:r>
            <a:r>
              <a:rPr lang="hu-HU" dirty="0" smtClean="0">
                <a:ea typeface="Cambria Math" panose="02040503050406030204" pitchFamily="18" charset="0"/>
              </a:rPr>
              <a:t> 5 </a:t>
            </a:r>
            <a:r>
              <a:rPr lang="hu-HU" dirty="0" err="1" smtClean="0">
                <a:ea typeface="Cambria Math" panose="02040503050406030204" pitchFamily="18" charset="0"/>
              </a:rPr>
              <a:t>sub</a:t>
            </a:r>
            <a:r>
              <a:rPr lang="hu-HU" dirty="0" smtClean="0">
                <a:ea typeface="Cambria Math" panose="02040503050406030204" pitchFamily="18" charset="0"/>
              </a:rPr>
              <a:t>-program </a:t>
            </a:r>
            <a:r>
              <a:rPr lang="hu-HU" dirty="0" err="1" smtClean="0">
                <a:ea typeface="Cambria Math" panose="02040503050406030204" pitchFamily="18" charset="0"/>
              </a:rPr>
              <a:t>appears</a:t>
            </a:r>
            <a:r>
              <a:rPr lang="hu-HU" dirty="0" smtClean="0">
                <a:ea typeface="Cambria Math" panose="02040503050406030204" pitchFamily="18" charset="0"/>
              </a:rPr>
              <a:t>, </a:t>
            </a:r>
            <a:r>
              <a:rPr lang="hu-HU" dirty="0" err="1" smtClean="0">
                <a:ea typeface="Cambria Math" panose="02040503050406030204" pitchFamily="18" charset="0"/>
              </a:rPr>
              <a:t>where</a:t>
            </a:r>
            <a:r>
              <a:rPr lang="hu-HU" dirty="0" smtClean="0">
                <a:ea typeface="Cambria Math" panose="02040503050406030204" pitchFamily="18" charset="0"/>
              </a:rPr>
              <a:t> it </a:t>
            </a:r>
            <a:r>
              <a:rPr lang="hu-HU" b="1" dirty="0" err="1" smtClean="0">
                <a:ea typeface="Cambria Math" panose="02040503050406030204" pitchFamily="18" charset="0"/>
              </a:rPr>
              <a:t>fits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to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the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maths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content</a:t>
            </a:r>
            <a:r>
              <a:rPr lang="hu-HU" dirty="0" smtClean="0">
                <a:ea typeface="Cambria Math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>
                <a:ea typeface="Cambria Math" panose="02040503050406030204" pitchFamily="18" charset="0"/>
              </a:rPr>
              <a:t>Emphasis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on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development</a:t>
            </a:r>
            <a:r>
              <a:rPr lang="hu-HU" dirty="0" smtClean="0">
                <a:ea typeface="Cambria Math" panose="02040503050406030204" pitchFamily="18" charset="0"/>
              </a:rPr>
              <a:t> of </a:t>
            </a:r>
            <a:r>
              <a:rPr lang="hu-HU" b="1" dirty="0" err="1" smtClean="0">
                <a:ea typeface="Cambria Math" panose="02040503050406030204" pitchFamily="18" charset="0"/>
              </a:rPr>
              <a:t>mathematical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competences</a:t>
            </a:r>
            <a:r>
              <a:rPr lang="hu-HU" dirty="0" smtClean="0">
                <a:ea typeface="Cambria Math" panose="020405030504060302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err="1" smtClean="0">
                <a:ea typeface="Cambria Math" panose="02040503050406030204" pitchFamily="18" charset="0"/>
              </a:rPr>
              <a:t>Multidisciplinary</a:t>
            </a:r>
            <a:r>
              <a:rPr lang="hu-HU" b="1" dirty="0" smtClean="0">
                <a:ea typeface="Cambria Math" panose="02040503050406030204" pitchFamily="18" charset="0"/>
              </a:rPr>
              <a:t> and </a:t>
            </a:r>
            <a:r>
              <a:rPr lang="hu-HU" b="1" dirty="0" err="1" smtClean="0">
                <a:ea typeface="Cambria Math" panose="02040503050406030204" pitchFamily="18" charset="0"/>
              </a:rPr>
              <a:t>cross-curricular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approaches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appear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regularly</a:t>
            </a:r>
            <a:r>
              <a:rPr lang="hu-HU" dirty="0" smtClean="0">
                <a:ea typeface="Cambria Math" panose="020405030504060302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>
                <a:ea typeface="Cambria Math" panose="02040503050406030204" pitchFamily="18" charset="0"/>
              </a:rPr>
              <a:t>Mathematics</a:t>
            </a:r>
            <a:r>
              <a:rPr lang="hu-HU" dirty="0">
                <a:ea typeface="Cambria Math" panose="02040503050406030204" pitchFamily="18" charset="0"/>
              </a:rPr>
              <a:t> </a:t>
            </a:r>
            <a:r>
              <a:rPr lang="hu-HU" dirty="0" smtClean="0">
                <a:ea typeface="Cambria Math" panose="02040503050406030204" pitchFamily="18" charset="0"/>
              </a:rPr>
              <a:t>„</a:t>
            </a:r>
            <a:r>
              <a:rPr lang="hu-HU" dirty="0" err="1" smtClean="0">
                <a:ea typeface="Cambria Math" panose="02040503050406030204" pitchFamily="18" charset="0"/>
              </a:rPr>
              <a:t>come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to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live</a:t>
            </a:r>
            <a:r>
              <a:rPr lang="hu-HU" dirty="0" smtClean="0">
                <a:ea typeface="Cambria Math" panose="02040503050406030204" pitchFamily="18" charset="0"/>
              </a:rPr>
              <a:t>”.</a:t>
            </a:r>
            <a:endParaRPr lang="hu-HU" dirty="0">
              <a:ea typeface="Cambria Math" panose="02040503050406030204" pitchFamily="18" charset="0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525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35751" y="79990"/>
            <a:ext cx="6244098" cy="1325563"/>
          </a:xfrm>
        </p:spPr>
        <p:txBody>
          <a:bodyPr>
            <a:normAutofit/>
          </a:bodyPr>
          <a:lstStyle/>
          <a:p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The main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points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of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innovation</a:t>
            </a:r>
            <a:endParaRPr lang="hu-HU" sz="4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39695" y="1796128"/>
            <a:ext cx="740430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Combining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practices</a:t>
            </a:r>
            <a:r>
              <a:rPr lang="hu-HU" dirty="0" smtClean="0"/>
              <a:t> and </a:t>
            </a:r>
            <a:r>
              <a:rPr lang="hu-HU" dirty="0" err="1" smtClean="0"/>
              <a:t>methods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help</a:t>
            </a:r>
            <a:r>
              <a:rPr lang="hu-HU" dirty="0" smtClean="0"/>
              <a:t> </a:t>
            </a:r>
            <a:r>
              <a:rPr lang="hu-HU" dirty="0" err="1" smtClean="0"/>
              <a:t>fighting</a:t>
            </a:r>
            <a:r>
              <a:rPr lang="hu-HU" dirty="0" smtClean="0"/>
              <a:t> </a:t>
            </a:r>
            <a:r>
              <a:rPr lang="hu-HU" dirty="0" err="1" smtClean="0"/>
              <a:t>against</a:t>
            </a:r>
            <a:r>
              <a:rPr lang="hu-HU" dirty="0" smtClean="0"/>
              <a:t> ESL;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Making</a:t>
            </a:r>
            <a:r>
              <a:rPr lang="hu-HU" dirty="0" smtClean="0"/>
              <a:t> </a:t>
            </a:r>
            <a:r>
              <a:rPr lang="hu-HU" dirty="0" err="1" smtClean="0"/>
              <a:t>schools</a:t>
            </a:r>
            <a:r>
              <a:rPr lang="hu-HU" dirty="0" smtClean="0"/>
              <a:t> </a:t>
            </a:r>
            <a:r>
              <a:rPr lang="hu-HU" dirty="0" err="1" smtClean="0"/>
              <a:t>receptive</a:t>
            </a:r>
            <a:r>
              <a:rPr lang="hu-HU" dirty="0" smtClean="0"/>
              <a:t>, </a:t>
            </a:r>
            <a:r>
              <a:rPr lang="hu-HU" dirty="0" err="1" smtClean="0"/>
              <a:t>safe</a:t>
            </a:r>
            <a:r>
              <a:rPr lang="hu-HU" dirty="0" smtClean="0"/>
              <a:t> and </a:t>
            </a:r>
            <a:r>
              <a:rPr lang="hu-HU" dirty="0" err="1" smtClean="0"/>
              <a:t>acceptable</a:t>
            </a:r>
            <a:r>
              <a:rPr lang="hu-H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Make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r>
              <a:rPr lang="hu-HU" dirty="0" smtClean="0"/>
              <a:t>  important and </a:t>
            </a:r>
            <a:r>
              <a:rPr lang="hu-HU" dirty="0" err="1" smtClean="0"/>
              <a:t>useful</a:t>
            </a:r>
            <a:r>
              <a:rPr lang="hu-H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Giving</a:t>
            </a:r>
            <a:r>
              <a:rPr lang="hu-HU" dirty="0" smtClean="0"/>
              <a:t> </a:t>
            </a:r>
            <a:r>
              <a:rPr lang="hu-HU" dirty="0" err="1" smtClean="0"/>
              <a:t>opportunity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creativity</a:t>
            </a:r>
            <a:r>
              <a:rPr lang="hu-HU" dirty="0" smtClean="0"/>
              <a:t> (</a:t>
            </a:r>
            <a:r>
              <a:rPr lang="hu-HU" dirty="0" err="1" smtClean="0"/>
              <a:t>both</a:t>
            </a:r>
            <a:r>
              <a:rPr lang="hu-HU" dirty="0" smtClean="0"/>
              <a:t> </a:t>
            </a:r>
            <a:r>
              <a:rPr lang="hu-HU" dirty="0" err="1" smtClean="0"/>
              <a:t>teachers</a:t>
            </a:r>
            <a:r>
              <a:rPr lang="hu-HU" dirty="0" smtClean="0"/>
              <a:t> and </a:t>
            </a:r>
            <a:r>
              <a:rPr lang="hu-HU" dirty="0" err="1" smtClean="0"/>
              <a:t>pupils</a:t>
            </a:r>
            <a:r>
              <a:rPr lang="hu-HU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Giving</a:t>
            </a:r>
            <a:r>
              <a:rPr lang="hu-HU" dirty="0" smtClean="0"/>
              <a:t> a </a:t>
            </a:r>
            <a:r>
              <a:rPr lang="hu-HU" dirty="0" err="1" smtClean="0"/>
              <a:t>chance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complex</a:t>
            </a:r>
            <a:r>
              <a:rPr lang="hu-HU" dirty="0" smtClean="0"/>
              <a:t> </a:t>
            </a:r>
            <a:r>
              <a:rPr lang="hu-HU" dirty="0" err="1" smtClean="0"/>
              <a:t>personality</a:t>
            </a:r>
            <a:r>
              <a:rPr lang="hu-HU" dirty="0" smtClean="0"/>
              <a:t> </a:t>
            </a:r>
            <a:r>
              <a:rPr lang="hu-HU" dirty="0" err="1" smtClean="0"/>
              <a:t>development</a:t>
            </a:r>
            <a:r>
              <a:rPr lang="hu-H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Giving</a:t>
            </a:r>
            <a:r>
              <a:rPr lang="hu-HU" dirty="0" smtClean="0"/>
              <a:t> a </a:t>
            </a:r>
            <a:r>
              <a:rPr lang="hu-HU" dirty="0" err="1" smtClean="0"/>
              <a:t>chance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equity</a:t>
            </a:r>
            <a:r>
              <a:rPr lang="hu-H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hu-HU" dirty="0"/>
          </a:p>
        </p:txBody>
      </p:sp>
      <p:cxnSp>
        <p:nvCxnSpPr>
          <p:cNvPr id="4" name="Egyenes összekötő 3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101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3722070" y="225667"/>
            <a:ext cx="5116482" cy="2387600"/>
          </a:xfrm>
        </p:spPr>
        <p:txBody>
          <a:bodyPr>
            <a:normAutofit/>
          </a:bodyPr>
          <a:lstStyle/>
          <a:p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54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hu-H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1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hu-HU" sz="1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eglasi.ilona@uni-eszterhazy.hu</a:t>
            </a:r>
            <a:endParaRPr lang="hu-H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575" y="2717728"/>
            <a:ext cx="5073471" cy="33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0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5" y="1264032"/>
            <a:ext cx="4346369" cy="2907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0" y="144994"/>
            <a:ext cx="9144000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spc="1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School</a:t>
            </a:r>
            <a:r>
              <a:rPr lang="hu-HU" sz="4000" b="1" cap="all" spc="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in </a:t>
            </a:r>
            <a:r>
              <a:rPr lang="hu-HU" sz="4000" b="1" cap="all" spc="1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hu-HU" sz="4000" b="1" cap="all" spc="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spc="1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past</a:t>
            </a:r>
            <a:r>
              <a:rPr lang="hu-HU" sz="4000" b="1" cap="all" spc="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…</a:t>
            </a:r>
            <a:endParaRPr lang="hu-HU" sz="4000" spc="100" dirty="0"/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3934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97" y="3064384"/>
            <a:ext cx="5574536" cy="302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-148098" y="4575975"/>
            <a:ext cx="35058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hu-HU" sz="4000" b="1" cap="all" spc="100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mbria Math" panose="02040503050406030204" pitchFamily="18" charset="0"/>
                <a:cs typeface="Times New Roman" panose="02020603050405020304" pitchFamily="18" charset="0"/>
              </a:rPr>
              <a:t>…and </a:t>
            </a:r>
            <a:r>
              <a:rPr lang="hu-HU" sz="4000" b="1" cap="all" spc="100" dirty="0" err="1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Cambria Math" panose="02040503050406030204" pitchFamily="18" charset="0"/>
                <a:cs typeface="Times New Roman" panose="02020603050405020304" pitchFamily="18" charset="0"/>
              </a:rPr>
              <a:t>present</a:t>
            </a:r>
            <a:endParaRPr lang="hu-HU" sz="4000" b="1" cap="all" spc="100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410844" y="144994"/>
            <a:ext cx="6112971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spc="1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About</a:t>
            </a:r>
            <a:r>
              <a:rPr lang="hu-HU" sz="4000" b="1" cap="all" spc="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spc="1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hu-HU" sz="4000" b="1" cap="all" spc="1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Project</a:t>
            </a:r>
            <a:endParaRPr lang="hu-HU" sz="4000" spc="100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905000" y="1825625"/>
            <a:ext cx="6934200" cy="4351338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EFOP 3.1.2-16-2016-00001 –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Methodological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coaching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of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teachers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in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order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prevent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early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school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leaving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–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Introducing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a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Complex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Basic Program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to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Hungarian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primary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schools</a:t>
            </a:r>
            <a:endParaRPr lang="hu-HU" dirty="0" smtClean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hu-HU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Term: 2017.01.01-2021.09.30</a:t>
            </a:r>
          </a:p>
          <a:p>
            <a:pPr lv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hu-HU" dirty="0"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lvl="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hu-HU" dirty="0" err="1" smtClean="0">
                <a:ea typeface="Cambria Math" panose="02040503050406030204" pitchFamily="18" charset="0"/>
                <a:cs typeface="Times New Roman" panose="02020603050405020304" pitchFamily="18" charset="0"/>
              </a:rPr>
              <a:t>Members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EKE</a:t>
            </a:r>
            <a:r>
              <a:rPr lang="hu-HU" dirty="0" smtClean="0">
                <a:ea typeface="Cambria Math" panose="02040503050406030204" pitchFamily="18" charset="0"/>
                <a:cs typeface="Times New Roman" panose="02020603050405020304" pitchFamily="18" charset="0"/>
              </a:rPr>
              <a:t>, ELTE, SZTE, PTE, NYE, DE, ME, OH</a:t>
            </a:r>
            <a:endParaRPr lang="hu-HU" dirty="0"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3934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09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784" y="144994"/>
            <a:ext cx="767354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Aims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of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complex</a:t>
            </a:r>
            <a:r>
              <a:rPr lang="hu-HU" sz="4000" b="1" cap="all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Basic PROGRAM </a:t>
            </a:r>
            <a:endParaRPr lang="hu-HU" sz="4000" dirty="0">
              <a:ea typeface="Cambria Math" panose="02040503050406030204" pitchFamily="18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905000" y="1583268"/>
            <a:ext cx="7239000" cy="48307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Establishing</a:t>
            </a:r>
            <a:r>
              <a:rPr lang="hu-HU" dirty="0" smtClean="0"/>
              <a:t> </a:t>
            </a:r>
            <a:r>
              <a:rPr lang="hu-HU" b="1" dirty="0" err="1" smtClean="0"/>
              <a:t>preventive</a:t>
            </a:r>
            <a:r>
              <a:rPr lang="hu-HU" b="1" dirty="0" smtClean="0"/>
              <a:t> </a:t>
            </a:r>
            <a:r>
              <a:rPr lang="hu-HU" b="1" dirty="0" err="1" smtClean="0"/>
              <a:t>strategies</a:t>
            </a:r>
            <a:r>
              <a:rPr lang="hu-HU" b="1" dirty="0" smtClean="0"/>
              <a:t> </a:t>
            </a:r>
            <a:r>
              <a:rPr lang="hu-HU" dirty="0" err="1" smtClean="0"/>
              <a:t>against</a:t>
            </a:r>
            <a:r>
              <a:rPr lang="hu-HU" dirty="0" smtClean="0"/>
              <a:t> </a:t>
            </a:r>
            <a:r>
              <a:rPr lang="hu-HU" dirty="0" err="1" smtClean="0"/>
              <a:t>early</a:t>
            </a:r>
            <a:r>
              <a:rPr lang="hu-HU" dirty="0" smtClean="0"/>
              <a:t> </a:t>
            </a:r>
            <a:r>
              <a:rPr lang="hu-HU" dirty="0" err="1" smtClean="0"/>
              <a:t>school</a:t>
            </a:r>
            <a:r>
              <a:rPr lang="hu-HU" dirty="0" smtClean="0"/>
              <a:t> </a:t>
            </a:r>
            <a:r>
              <a:rPr lang="hu-HU" dirty="0" err="1" smtClean="0"/>
              <a:t>leaving</a:t>
            </a:r>
            <a:r>
              <a:rPr lang="hu-HU" dirty="0" smtClean="0"/>
              <a:t> </a:t>
            </a:r>
            <a:r>
              <a:rPr lang="hu-HU" dirty="0" err="1" smtClean="0"/>
              <a:t>without</a:t>
            </a:r>
            <a:r>
              <a:rPr lang="hu-HU" dirty="0" smtClean="0"/>
              <a:t> </a:t>
            </a:r>
            <a:r>
              <a:rPr lang="hu-HU" dirty="0" err="1" smtClean="0"/>
              <a:t>qualification</a:t>
            </a:r>
            <a:r>
              <a:rPr lang="hu-HU" dirty="0" smtClean="0"/>
              <a:t>;</a:t>
            </a:r>
            <a:endParaRPr lang="hu-HU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Working</a:t>
            </a:r>
            <a:r>
              <a:rPr lang="hu-HU" dirty="0" smtClean="0"/>
              <a:t> out a </a:t>
            </a:r>
            <a:r>
              <a:rPr lang="hu-HU" dirty="0" err="1" smtClean="0"/>
              <a:t>system</a:t>
            </a:r>
            <a:r>
              <a:rPr lang="hu-HU" dirty="0" smtClean="0"/>
              <a:t> of </a:t>
            </a:r>
            <a:r>
              <a:rPr lang="hu-HU" b="1" dirty="0" err="1" smtClean="0"/>
              <a:t>learning</a:t>
            </a:r>
            <a:r>
              <a:rPr lang="hu-HU" b="1" dirty="0" smtClean="0"/>
              <a:t> </a:t>
            </a:r>
            <a:r>
              <a:rPr lang="hu-HU" b="1" dirty="0" err="1" smtClean="0"/>
              <a:t>supportive</a:t>
            </a:r>
            <a:r>
              <a:rPr lang="hu-HU" b="1" dirty="0" smtClean="0"/>
              <a:t> </a:t>
            </a:r>
            <a:r>
              <a:rPr lang="hu-HU" b="1" dirty="0" err="1" smtClean="0"/>
              <a:t>pedagogical</a:t>
            </a:r>
            <a:r>
              <a:rPr lang="hu-HU" b="1" dirty="0" smtClean="0"/>
              <a:t> </a:t>
            </a:r>
            <a:r>
              <a:rPr lang="hu-HU" b="1" dirty="0" err="1" smtClean="0"/>
              <a:t>methods</a:t>
            </a:r>
            <a:r>
              <a:rPr lang="hu-HU" dirty="0" smtClean="0"/>
              <a:t> </a:t>
            </a:r>
            <a:r>
              <a:rPr lang="hu-HU" dirty="0" err="1" smtClean="0"/>
              <a:t>appropriate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prevent</a:t>
            </a:r>
            <a:r>
              <a:rPr lang="hu-HU" dirty="0" smtClean="0"/>
              <a:t> </a:t>
            </a:r>
            <a:r>
              <a:rPr lang="hu-HU" dirty="0" err="1" smtClean="0"/>
              <a:t>early</a:t>
            </a:r>
            <a:r>
              <a:rPr lang="hu-HU" dirty="0" smtClean="0"/>
              <a:t> </a:t>
            </a:r>
            <a:r>
              <a:rPr lang="hu-HU" dirty="0" err="1" smtClean="0"/>
              <a:t>drop</a:t>
            </a:r>
            <a:r>
              <a:rPr lang="hu-HU" dirty="0" smtClean="0"/>
              <a:t> out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schools</a:t>
            </a:r>
            <a:r>
              <a:rPr lang="hu-HU" dirty="0" smtClean="0"/>
              <a:t> in Hungary;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dirty="0" err="1" smtClean="0"/>
              <a:t>Renewing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content</a:t>
            </a:r>
            <a:r>
              <a:rPr lang="hu-HU" dirty="0" smtClean="0"/>
              <a:t> of in- and pre-service </a:t>
            </a:r>
            <a:r>
              <a:rPr lang="hu-HU" dirty="0" err="1" smtClean="0"/>
              <a:t>teacher</a:t>
            </a:r>
            <a:r>
              <a:rPr lang="hu-HU" dirty="0" smtClean="0"/>
              <a:t> </a:t>
            </a:r>
            <a:r>
              <a:rPr lang="hu-HU" dirty="0" err="1" smtClean="0"/>
              <a:t>trainings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enhance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b="1" dirty="0" err="1" smtClean="0"/>
              <a:t>changing</a:t>
            </a:r>
            <a:r>
              <a:rPr lang="hu-HU" b="1" dirty="0" smtClean="0"/>
              <a:t> of </a:t>
            </a:r>
            <a:r>
              <a:rPr lang="hu-HU" b="1" dirty="0" err="1" smtClean="0"/>
              <a:t>their</a:t>
            </a:r>
            <a:r>
              <a:rPr lang="hu-HU" b="1" dirty="0" smtClean="0"/>
              <a:t> </a:t>
            </a:r>
            <a:r>
              <a:rPr lang="hu-HU" b="1" dirty="0" err="1" smtClean="0"/>
              <a:t>pedagogical</a:t>
            </a:r>
            <a:r>
              <a:rPr lang="hu-HU" b="1" dirty="0" smtClean="0"/>
              <a:t> </a:t>
            </a:r>
            <a:r>
              <a:rPr lang="hu-HU" b="1" dirty="0" err="1" smtClean="0"/>
              <a:t>aspect</a:t>
            </a:r>
            <a:r>
              <a:rPr lang="hu-H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b="1" dirty="0" err="1" smtClean="0"/>
              <a:t>Spreading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strategies</a:t>
            </a:r>
            <a:r>
              <a:rPr lang="hu-HU" dirty="0" smtClean="0"/>
              <a:t> </a:t>
            </a:r>
            <a:r>
              <a:rPr lang="hu-HU" dirty="0" err="1" smtClean="0"/>
              <a:t>among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primary</a:t>
            </a:r>
            <a:r>
              <a:rPr lang="hu-HU" dirty="0" smtClean="0"/>
              <a:t> </a:t>
            </a:r>
            <a:r>
              <a:rPr lang="hu-HU" dirty="0" err="1" smtClean="0"/>
              <a:t>schools</a:t>
            </a:r>
            <a:r>
              <a:rPr lang="hu-HU" dirty="0" smtClean="0"/>
              <a:t> (1500 country-</a:t>
            </a:r>
            <a:r>
              <a:rPr lang="hu-HU" dirty="0" err="1" smtClean="0"/>
              <a:t>wide</a:t>
            </a:r>
            <a:r>
              <a:rPr lang="hu-HU" dirty="0" smtClean="0"/>
              <a:t>).</a:t>
            </a:r>
            <a:endParaRPr lang="hu-HU" dirty="0"/>
          </a:p>
          <a:p>
            <a:pPr marL="182880" lvl="0" indent="-18288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 2" pitchFamily="18" charset="2"/>
              <a:buChar char=""/>
            </a:pPr>
            <a:endParaRPr lang="hu-H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29A-1282-48C4-8742-30313075C0A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3934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6406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168400" y="144994"/>
            <a:ext cx="789939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complex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Basic program</a:t>
            </a:r>
            <a:endParaRPr lang="hu-HU" sz="4000" dirty="0">
              <a:ea typeface="Cambria Math" panose="020405030504060302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églalap 1"/>
          <p:cNvSpPr/>
          <p:nvPr/>
        </p:nvSpPr>
        <p:spPr>
          <a:xfrm>
            <a:off x="1582994" y="1413934"/>
            <a:ext cx="737473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7" lvl="1" indent="-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Alloy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the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differentiated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generative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methods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into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a </a:t>
            </a:r>
            <a:r>
              <a:rPr lang="hu-HU" sz="3000" b="1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homogenious</a:t>
            </a:r>
            <a:r>
              <a:rPr lang="hu-HU" sz="3000" b="1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b="1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system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;</a:t>
            </a:r>
            <a:endParaRPr lang="hu-HU" sz="3000" dirty="0">
              <a:solidFill>
                <a:prstClr val="black"/>
              </a:solidFill>
              <a:ea typeface="Cambria Math" panose="02040503050406030204" pitchFamily="18" charset="0"/>
            </a:endParaRPr>
          </a:p>
          <a:p>
            <a:pPr marL="630237" lvl="1" indent="-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Apply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the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methods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of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the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CIP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to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b="1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handle</a:t>
            </a:r>
            <a:r>
              <a:rPr lang="hu-HU" sz="3000" b="1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and </a:t>
            </a:r>
            <a:r>
              <a:rPr lang="hu-HU" sz="3000" b="1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change</a:t>
            </a:r>
            <a:r>
              <a:rPr lang="hu-HU" sz="3000" b="1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b="1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the</a:t>
            </a:r>
            <a:r>
              <a:rPr lang="hu-HU" sz="3000" b="1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status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of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the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pupils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in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school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situations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and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therefore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raise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the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learning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motivation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;</a:t>
            </a:r>
            <a:endParaRPr lang="hu-HU" sz="3000" dirty="0">
              <a:solidFill>
                <a:prstClr val="black"/>
              </a:solidFill>
              <a:ea typeface="Cambria Math" panose="02040503050406030204" pitchFamily="18" charset="0"/>
            </a:endParaRPr>
          </a:p>
          <a:p>
            <a:pPr marL="630237" lvl="1" indent="-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Place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special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emphasis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on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b="1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developing</a:t>
            </a:r>
            <a:r>
              <a:rPr lang="hu-HU" sz="3000" b="1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b="1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basic</a:t>
            </a:r>
            <a:r>
              <a:rPr lang="hu-HU" sz="3000" b="1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b="1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skills</a:t>
            </a:r>
            <a:r>
              <a:rPr lang="hu-HU" sz="3000" b="1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and </a:t>
            </a:r>
            <a:r>
              <a:rPr lang="hu-HU" sz="3000" b="1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abilities</a:t>
            </a:r>
            <a:r>
              <a:rPr lang="hu-HU" sz="3000" dirty="0">
                <a:solidFill>
                  <a:prstClr val="black"/>
                </a:solidFill>
                <a:ea typeface="Cambria Math" panose="02040503050406030204" pitchFamily="18" charset="0"/>
              </a:rPr>
              <a:t>;</a:t>
            </a:r>
            <a:endParaRPr lang="hu-HU" sz="3000" b="1" dirty="0">
              <a:solidFill>
                <a:prstClr val="black"/>
              </a:solidFill>
              <a:ea typeface="Cambria Math" panose="02040503050406030204" pitchFamily="18" charset="0"/>
            </a:endParaRPr>
          </a:p>
          <a:p>
            <a:pPr marL="630237" lvl="1" indent="-45720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rgbClr val="5B9BD5">
                  <a:lumMod val="50000"/>
                </a:srgbClr>
              </a:buClr>
              <a:buFont typeface="Wingdings" panose="05000000000000000000" pitchFamily="2" charset="2"/>
              <a:buChar char="Ø"/>
              <a:defRPr/>
            </a:pP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Supported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by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b="1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sub-programs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to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achieve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a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complex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personality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 </a:t>
            </a:r>
            <a:r>
              <a:rPr lang="hu-HU" sz="3000" dirty="0" err="1" smtClean="0">
                <a:solidFill>
                  <a:prstClr val="black"/>
                </a:solidFill>
                <a:ea typeface="Cambria Math" panose="02040503050406030204" pitchFamily="18" charset="0"/>
              </a:rPr>
              <a:t>development</a:t>
            </a:r>
            <a:r>
              <a:rPr lang="hu-HU" sz="3000" dirty="0" smtClean="0">
                <a:solidFill>
                  <a:prstClr val="black"/>
                </a:solidFill>
                <a:ea typeface="Cambria Math" panose="02040503050406030204" pitchFamily="18" charset="0"/>
              </a:rPr>
              <a:t>.</a:t>
            </a:r>
            <a:endParaRPr lang="hu-HU" sz="3000" dirty="0">
              <a:solidFill>
                <a:prstClr val="black"/>
              </a:solidFill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4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258784" y="144994"/>
            <a:ext cx="767354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The building of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complex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Basic PROGRAM</a:t>
            </a:r>
            <a:endParaRPr lang="hu-HU" sz="4000" dirty="0">
              <a:ea typeface="Cambria Math" panose="02040503050406030204" pitchFamily="18" charset="0"/>
            </a:endParaRPr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93229A-1282-48C4-8742-30313075C0A9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32400" y="1413934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5BA0F38-C149-0048-80D1-73A651733A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7320626"/>
              </p:ext>
            </p:extLst>
          </p:nvPr>
        </p:nvGraphicFramePr>
        <p:xfrm>
          <a:off x="101600" y="1397000"/>
          <a:ext cx="90424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30496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168400" y="144994"/>
            <a:ext cx="7899399" cy="1268940"/>
          </a:xfrm>
        </p:spPr>
        <p:txBody>
          <a:bodyPr>
            <a:normAutofit/>
          </a:bodyPr>
          <a:lstStyle/>
          <a:p>
            <a:pPr algn="ctr"/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Principals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of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the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CBP</a:t>
            </a:r>
            <a:endParaRPr lang="hu-HU" sz="4000" dirty="0">
              <a:ea typeface="Cambria Math" panose="02040503050406030204" pitchFamily="18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2292049" y="1785258"/>
            <a:ext cx="6372980" cy="4929945"/>
          </a:xfrm>
        </p:spPr>
        <p:txBody>
          <a:bodyPr>
            <a:noAutofit/>
          </a:bodyPr>
          <a:lstStyle/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hu-HU" sz="4400" b="1" dirty="0" smtClean="0">
              <a:solidFill>
                <a:schemeClr val="accent6">
                  <a:lumMod val="75000"/>
                </a:schemeClr>
              </a:solidFill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4400" b="1" dirty="0" err="1" smtClean="0">
                <a:solidFill>
                  <a:schemeClr val="accent6">
                    <a:lumMod val="75000"/>
                  </a:schemeClr>
                </a:solidFill>
                <a:ea typeface="Cambria Math" panose="02040503050406030204" pitchFamily="18" charset="0"/>
              </a:rPr>
              <a:t>Adaptivity</a:t>
            </a:r>
            <a:r>
              <a:rPr lang="hu-HU" sz="4400" b="1" dirty="0" smtClean="0">
                <a:solidFill>
                  <a:schemeClr val="accent6">
                    <a:lumMod val="75000"/>
                  </a:schemeClr>
                </a:solidFill>
                <a:ea typeface="Cambria Math" panose="02040503050406030204" pitchFamily="18" charset="0"/>
              </a:rPr>
              <a:t> </a:t>
            </a:r>
            <a:endParaRPr lang="hu-HU" sz="4400" b="1" dirty="0">
              <a:solidFill>
                <a:schemeClr val="accent6">
                  <a:lumMod val="75000"/>
                </a:schemeClr>
              </a:solidFill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4400" b="1" dirty="0" err="1" smtClean="0">
                <a:solidFill>
                  <a:schemeClr val="accent4"/>
                </a:solidFill>
                <a:ea typeface="Cambria Math" panose="02040503050406030204" pitchFamily="18" charset="0"/>
              </a:rPr>
              <a:t>Complexity</a:t>
            </a:r>
            <a:endParaRPr lang="hu-HU" sz="4400" b="1" dirty="0">
              <a:solidFill>
                <a:schemeClr val="accent4"/>
              </a:solidFill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44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Building </a:t>
            </a:r>
            <a:r>
              <a:rPr lang="hu-HU" sz="4400" b="1" dirty="0" err="1" smtClean="0">
                <a:solidFill>
                  <a:srgbClr val="C00000"/>
                </a:solidFill>
                <a:ea typeface="Cambria Math" panose="02040503050406030204" pitchFamily="18" charset="0"/>
              </a:rPr>
              <a:t>community</a:t>
            </a:r>
            <a:r>
              <a:rPr lang="hu-HU" sz="44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 </a:t>
            </a:r>
            <a:endParaRPr lang="hu-HU" sz="4400" b="1" dirty="0">
              <a:solidFill>
                <a:srgbClr val="C00000"/>
              </a:solidFill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4400" b="1" dirty="0" err="1" smtClean="0">
                <a:solidFill>
                  <a:srgbClr val="0063A3"/>
                </a:solidFill>
                <a:ea typeface="Cambria Math" panose="02040503050406030204" pitchFamily="18" charset="0"/>
              </a:rPr>
              <a:t>Learning</a:t>
            </a:r>
            <a:r>
              <a:rPr lang="hu-HU" sz="4400" b="1" dirty="0" smtClean="0">
                <a:solidFill>
                  <a:srgbClr val="0063A3"/>
                </a:solidFill>
                <a:ea typeface="Cambria Math" panose="02040503050406030204" pitchFamily="18" charset="0"/>
              </a:rPr>
              <a:t> </a:t>
            </a:r>
            <a:r>
              <a:rPr lang="hu-HU" sz="4400" b="1" dirty="0" err="1" smtClean="0">
                <a:solidFill>
                  <a:srgbClr val="0063A3"/>
                </a:solidFill>
                <a:ea typeface="Cambria Math" panose="02040503050406030204" pitchFamily="18" charset="0"/>
              </a:rPr>
              <a:t>supportivity</a:t>
            </a:r>
            <a:endParaRPr lang="hu-HU" sz="4400" b="1" dirty="0">
              <a:solidFill>
                <a:srgbClr val="0063A3"/>
              </a:solidFill>
              <a:ea typeface="Cambria Math" panose="02040503050406030204" pitchFamily="18" charset="0"/>
            </a:endParaRPr>
          </a:p>
          <a:p>
            <a:pPr marL="633413" indent="-45720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hu-HU" sz="4400" b="1" dirty="0" smtClean="0">
                <a:solidFill>
                  <a:schemeClr val="accent2"/>
                </a:solidFill>
                <a:ea typeface="Cambria Math" panose="02040503050406030204" pitchFamily="18" charset="0"/>
              </a:rPr>
              <a:t>Equity</a:t>
            </a:r>
            <a:endParaRPr lang="hu-HU" sz="4400" b="1" dirty="0">
              <a:solidFill>
                <a:schemeClr val="accent2"/>
              </a:solidFill>
              <a:ea typeface="Cambria Math" panose="02040503050406030204" pitchFamily="18" charset="0"/>
            </a:endParaRPr>
          </a:p>
        </p:txBody>
      </p:sp>
      <p:cxnSp>
        <p:nvCxnSpPr>
          <p:cNvPr id="3" name="Egyenes összekötő 2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365" y="1264621"/>
            <a:ext cx="2733368" cy="268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4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2163098" y="0"/>
            <a:ext cx="6869155" cy="1386349"/>
          </a:xfrm>
        </p:spPr>
        <p:txBody>
          <a:bodyPr>
            <a:normAutofit/>
          </a:bodyPr>
          <a:lstStyle/>
          <a:p>
            <a:pPr algn="l"/>
            <a:r>
              <a:rPr lang="hu-HU" sz="4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hu-HU" sz="4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learning-teaching</a:t>
            </a:r>
            <a:r>
              <a:rPr lang="hu-HU" sz="4000" b="1" cap="all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hu-HU" sz="4000" b="1" cap="all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strategy</a:t>
            </a:r>
            <a:endParaRPr lang="hu-HU" sz="4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859" y="1887793"/>
            <a:ext cx="5751871" cy="3805084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 rot="20253333">
            <a:off x="4730221" y="3443029"/>
            <a:ext cx="1935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effectLst/>
              </a:rPr>
              <a:t>DDHG</a:t>
            </a:r>
            <a:endParaRPr lang="hu-HU" sz="5400" b="1" cap="none" spc="0" dirty="0">
              <a:ln/>
              <a:effectLst/>
            </a:endParaRPr>
          </a:p>
        </p:txBody>
      </p:sp>
      <p:cxnSp>
        <p:nvCxnSpPr>
          <p:cNvPr id="6" name="Egyenes összekötő 5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661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26584" y="0"/>
            <a:ext cx="78867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The </a:t>
            </a:r>
            <a:r>
              <a:rPr lang="hu-HU" sz="40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aims</a:t>
            </a:r>
            <a:r>
              <a:rPr lang="hu-HU" sz="40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  <a:cs typeface="Times New Roman" panose="02020603050405020304" pitchFamily="18" charset="0"/>
              </a:rPr>
              <a:t> of  DDHG</a:t>
            </a:r>
            <a:endParaRPr lang="hu-HU" sz="4000" b="1" cap="all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28799" y="1604253"/>
            <a:ext cx="7128933" cy="437376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dirty="0" err="1" smtClean="0">
                <a:ea typeface="Cambria Math" panose="02040503050406030204" pitchFamily="18" charset="0"/>
              </a:rPr>
              <a:t>Development</a:t>
            </a:r>
            <a:r>
              <a:rPr lang="hu-HU" dirty="0" smtClean="0">
                <a:ea typeface="Cambria Math" panose="02040503050406030204" pitchFamily="18" charset="0"/>
              </a:rPr>
              <a:t> of </a:t>
            </a:r>
            <a:r>
              <a:rPr lang="hu-HU" dirty="0" err="1" smtClean="0">
                <a:ea typeface="Cambria Math" panose="02040503050406030204" pitchFamily="18" charset="0"/>
              </a:rPr>
              <a:t>pupils</a:t>
            </a:r>
            <a:r>
              <a:rPr lang="hu-HU" dirty="0" smtClean="0">
                <a:ea typeface="Cambria Math" panose="02040503050406030204" pitchFamily="18" charset="0"/>
              </a:rPr>
              <a:t>, </a:t>
            </a:r>
            <a:r>
              <a:rPr lang="hu-HU" b="1" dirty="0" err="1" smtClean="0">
                <a:ea typeface="Cambria Math" panose="02040503050406030204" pitchFamily="18" charset="0"/>
              </a:rPr>
              <a:t>heterogenious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smtClean="0">
                <a:ea typeface="Cambria Math" panose="02040503050406030204" pitchFamily="18" charset="0"/>
              </a:rPr>
              <a:t>in </a:t>
            </a:r>
            <a:r>
              <a:rPr lang="hu-HU" b="1" dirty="0" err="1" smtClean="0">
                <a:ea typeface="Cambria Math" panose="02040503050406030204" pitchFamily="18" charset="0"/>
              </a:rPr>
              <a:t>knowledge</a:t>
            </a:r>
            <a:r>
              <a:rPr lang="hu-HU" b="1" dirty="0" smtClean="0">
                <a:ea typeface="Cambria Math" panose="02040503050406030204" pitchFamily="18" charset="0"/>
              </a:rPr>
              <a:t> and </a:t>
            </a:r>
            <a:r>
              <a:rPr lang="hu-HU" b="1" dirty="0" err="1" smtClean="0">
                <a:ea typeface="Cambria Math" panose="02040503050406030204" pitchFamily="18" charset="0"/>
              </a:rPr>
              <a:t>socialization</a:t>
            </a:r>
            <a:r>
              <a:rPr lang="hu-HU" b="1" dirty="0" smtClean="0">
                <a:ea typeface="Cambria Math" panose="02040503050406030204" pitchFamily="18" charset="0"/>
              </a:rPr>
              <a:t>, </a:t>
            </a:r>
            <a:r>
              <a:rPr lang="hu-HU" dirty="0">
                <a:ea typeface="Cambria Math" panose="02040503050406030204" pitchFamily="18" charset="0"/>
              </a:rPr>
              <a:t>in </a:t>
            </a:r>
            <a:r>
              <a:rPr lang="hu-HU" dirty="0" err="1" smtClean="0">
                <a:ea typeface="Cambria Math" panose="02040503050406030204" pitchFamily="18" charset="0"/>
              </a:rPr>
              <a:t>collaborative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groups</a:t>
            </a:r>
            <a:r>
              <a:rPr lang="hu-HU" dirty="0" smtClean="0">
                <a:ea typeface="Cambria Math" panose="02040503050406030204" pitchFamily="18" charset="0"/>
              </a:rPr>
              <a:t>. </a:t>
            </a:r>
            <a:endParaRPr lang="hu-HU" dirty="0">
              <a:ea typeface="Cambria Math" panose="020405030504060302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dirty="0" err="1" smtClean="0">
                <a:ea typeface="Cambria Math" panose="02040503050406030204" pitchFamily="18" charset="0"/>
              </a:rPr>
              <a:t>Reach</a:t>
            </a:r>
            <a:r>
              <a:rPr lang="hu-HU" dirty="0" smtClean="0">
                <a:ea typeface="Cambria Math" panose="02040503050406030204" pitchFamily="18" charset="0"/>
              </a:rPr>
              <a:t> a </a:t>
            </a:r>
            <a:r>
              <a:rPr lang="hu-HU" dirty="0" err="1" smtClean="0">
                <a:ea typeface="Cambria Math" panose="02040503050406030204" pitchFamily="18" charset="0"/>
              </a:rPr>
              <a:t>pozitive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influence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on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pupils</a:t>
            </a:r>
            <a:r>
              <a:rPr lang="hu-HU" dirty="0" smtClean="0">
                <a:ea typeface="Cambria Math" panose="02040503050406030204" pitchFamily="18" charset="0"/>
              </a:rPr>
              <a:t>’ </a:t>
            </a:r>
            <a:r>
              <a:rPr lang="hu-HU" b="1" dirty="0" err="1" smtClean="0">
                <a:ea typeface="Cambria Math" panose="02040503050406030204" pitchFamily="18" charset="0"/>
              </a:rPr>
              <a:t>behaviour</a:t>
            </a:r>
            <a:r>
              <a:rPr lang="hu-HU" dirty="0" smtClean="0">
                <a:ea typeface="Cambria Math" panose="02040503050406030204" pitchFamily="18" charset="0"/>
              </a:rPr>
              <a:t>.</a:t>
            </a:r>
            <a:endParaRPr lang="hu-HU" dirty="0">
              <a:ea typeface="Cambria Math" panose="020405030504060302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dirty="0" err="1" smtClean="0">
                <a:ea typeface="Cambria Math" panose="02040503050406030204" pitchFamily="18" charset="0"/>
              </a:rPr>
              <a:t>Modify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low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learning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motivation</a:t>
            </a:r>
            <a:r>
              <a:rPr lang="hu-HU" dirty="0" smtClean="0">
                <a:ea typeface="Cambria Math" panose="02040503050406030204" pitchFamily="18" charset="0"/>
              </a:rPr>
              <a:t>. </a:t>
            </a:r>
            <a:endParaRPr lang="hu-HU" dirty="0">
              <a:ea typeface="Cambria Math" panose="020405030504060302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dirty="0" err="1" smtClean="0">
                <a:ea typeface="Cambria Math" panose="02040503050406030204" pitchFamily="18" charset="0"/>
              </a:rPr>
              <a:t>To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realize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development</a:t>
            </a:r>
            <a:r>
              <a:rPr lang="hu-HU" dirty="0" smtClean="0">
                <a:ea typeface="Cambria Math" panose="02040503050406030204" pitchFamily="18" charset="0"/>
              </a:rPr>
              <a:t> of </a:t>
            </a:r>
            <a:r>
              <a:rPr lang="hu-HU" b="1" dirty="0" err="1" smtClean="0">
                <a:ea typeface="Cambria Math" panose="02040503050406030204" pitchFamily="18" charset="0"/>
              </a:rPr>
              <a:t>cognitive</a:t>
            </a:r>
            <a:r>
              <a:rPr lang="hu-HU" b="1" dirty="0" smtClean="0">
                <a:ea typeface="Cambria Math" panose="02040503050406030204" pitchFamily="18" charset="0"/>
              </a:rPr>
              <a:t>, </a:t>
            </a:r>
            <a:r>
              <a:rPr lang="hu-HU" b="1" dirty="0" err="1" smtClean="0">
                <a:ea typeface="Cambria Math" panose="02040503050406030204" pitchFamily="18" charset="0"/>
              </a:rPr>
              <a:t>affective</a:t>
            </a:r>
            <a:r>
              <a:rPr lang="hu-HU" b="1" dirty="0" smtClean="0">
                <a:ea typeface="Cambria Math" panose="02040503050406030204" pitchFamily="18" charset="0"/>
              </a:rPr>
              <a:t> and </a:t>
            </a:r>
            <a:r>
              <a:rPr lang="hu-HU" b="1" dirty="0" err="1" smtClean="0">
                <a:ea typeface="Cambria Math" panose="02040503050406030204" pitchFamily="18" charset="0"/>
              </a:rPr>
              <a:t>social</a:t>
            </a:r>
            <a:r>
              <a:rPr lang="hu-HU" b="1" dirty="0" smtClean="0">
                <a:ea typeface="Cambria Math" panose="02040503050406030204" pitchFamily="18" charset="0"/>
              </a:rPr>
              <a:t> </a:t>
            </a:r>
            <a:r>
              <a:rPr lang="hu-HU" b="1" dirty="0" err="1" smtClean="0">
                <a:ea typeface="Cambria Math" panose="02040503050406030204" pitchFamily="18" charset="0"/>
              </a:rPr>
              <a:t>skills</a:t>
            </a:r>
            <a:r>
              <a:rPr lang="hu-HU" dirty="0" smtClean="0">
                <a:ea typeface="Cambria Math" panose="02040503050406030204" pitchFamily="18" charset="0"/>
              </a:rPr>
              <a:t> </a:t>
            </a:r>
            <a:r>
              <a:rPr lang="hu-HU" dirty="0" err="1" smtClean="0">
                <a:ea typeface="Cambria Math" panose="02040503050406030204" pitchFamily="18" charset="0"/>
              </a:rPr>
              <a:t>together</a:t>
            </a:r>
            <a:r>
              <a:rPr lang="hu-HU" dirty="0" smtClean="0">
                <a:ea typeface="Cambria Math" panose="02040503050406030204" pitchFamily="18" charset="0"/>
              </a:rPr>
              <a:t>. </a:t>
            </a:r>
            <a:endParaRPr lang="hu-HU" dirty="0">
              <a:ea typeface="Cambria Math" panose="02040503050406030204" pitchFamily="18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hu-HU" dirty="0" err="1" smtClean="0">
                <a:ea typeface="Cambria Math" panose="02040503050406030204" pitchFamily="18" charset="0"/>
              </a:rPr>
              <a:t>Promotion</a:t>
            </a:r>
            <a:r>
              <a:rPr lang="hu-HU" dirty="0" smtClean="0">
                <a:ea typeface="Cambria Math" panose="02040503050406030204" pitchFamily="18" charset="0"/>
              </a:rPr>
              <a:t> of </a:t>
            </a:r>
            <a:r>
              <a:rPr lang="hu-HU" b="1" dirty="0" err="1" smtClean="0">
                <a:ea typeface="Cambria Math" panose="02040503050406030204" pitchFamily="18" charset="0"/>
              </a:rPr>
              <a:t>pupils</a:t>
            </a:r>
            <a:r>
              <a:rPr lang="hu-HU" b="1" dirty="0" smtClean="0">
                <a:ea typeface="Cambria Math" panose="02040503050406030204" pitchFamily="18" charset="0"/>
              </a:rPr>
              <a:t>’ </a:t>
            </a:r>
            <a:r>
              <a:rPr lang="hu-HU" b="1" dirty="0" err="1" smtClean="0">
                <a:ea typeface="Cambria Math" panose="02040503050406030204" pitchFamily="18" charset="0"/>
              </a:rPr>
              <a:t>collaboration</a:t>
            </a:r>
            <a:r>
              <a:rPr lang="hu-HU" dirty="0" smtClean="0">
                <a:ea typeface="Cambria Math" panose="02040503050406030204" pitchFamily="18" charset="0"/>
              </a:rPr>
              <a:t>. </a:t>
            </a:r>
            <a:endParaRPr lang="hu-HU" dirty="0">
              <a:ea typeface="Cambria Math" panose="02040503050406030204" pitchFamily="18" charset="0"/>
            </a:endParaRPr>
          </a:p>
        </p:txBody>
      </p:sp>
      <p:cxnSp>
        <p:nvCxnSpPr>
          <p:cNvPr id="4" name="Egyenes összekötő 3"/>
          <p:cNvCxnSpPr/>
          <p:nvPr/>
        </p:nvCxnSpPr>
        <p:spPr>
          <a:xfrm>
            <a:off x="5257800" y="1253067"/>
            <a:ext cx="3699933" cy="0"/>
          </a:xfrm>
          <a:prstGeom prst="line">
            <a:avLst/>
          </a:prstGeom>
          <a:ln w="25400" cap="rnd" cmpd="thinThick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87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-té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1464</TotalTime>
  <Words>662</Words>
  <Application>Microsoft Office PowerPoint</Application>
  <PresentationFormat>Diavetítés a képernyőre (4:3 oldalarány)</PresentationFormat>
  <Paragraphs>99</Paragraphs>
  <Slides>18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3</vt:i4>
      </vt:variant>
      <vt:variant>
        <vt:lpstr>Diacímek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Wingdings</vt:lpstr>
      <vt:lpstr>Wingdings 2</vt:lpstr>
      <vt:lpstr>Office-téma</vt:lpstr>
      <vt:lpstr>3_Office-téma</vt:lpstr>
      <vt:lpstr>2_Office-téma</vt:lpstr>
      <vt:lpstr>Methodological coaching of teachers in order to prevent eArly school leaving  EFOP-3.1.2-16-2016-00001  </vt:lpstr>
      <vt:lpstr>School in the past…</vt:lpstr>
      <vt:lpstr>About the Project</vt:lpstr>
      <vt:lpstr>Aims of the complex Basic PROGRAM </vt:lpstr>
      <vt:lpstr>The complex Basic program</vt:lpstr>
      <vt:lpstr>The building of complex Basic PROGRAM</vt:lpstr>
      <vt:lpstr>Principals of the CBP</vt:lpstr>
      <vt:lpstr>The learning-teaching strategy</vt:lpstr>
      <vt:lpstr>The aims of  DDHG</vt:lpstr>
      <vt:lpstr>Functioning of „Experience School”</vt:lpstr>
      <vt:lpstr>Learning supportive methods</vt:lpstr>
      <vt:lpstr>learning supportive methods</vt:lpstr>
      <vt:lpstr>LeArning supportive sub-pograms</vt:lpstr>
      <vt:lpstr> To help implementation in schools we’ve</vt:lpstr>
      <vt:lpstr>Teacher training courses </vt:lpstr>
      <vt:lpstr>Changes in maths teaching</vt:lpstr>
      <vt:lpstr>The main points of the innovation</vt:lpstr>
      <vt:lpstr>Thank you for your attention! teglasi.ilona@uni-eszterhazy.hu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EKE</dc:creator>
  <cp:lastModifiedBy>Hewlett-Packard Company</cp:lastModifiedBy>
  <cp:revision>175</cp:revision>
  <cp:lastPrinted>2017-09-18T15:10:20Z</cp:lastPrinted>
  <dcterms:created xsi:type="dcterms:W3CDTF">2017-02-10T12:16:28Z</dcterms:created>
  <dcterms:modified xsi:type="dcterms:W3CDTF">2018-06-28T10:48:03Z</dcterms:modified>
</cp:coreProperties>
</file>