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9" r:id="rId4"/>
    <p:sldId id="264" r:id="rId5"/>
    <p:sldId id="265" r:id="rId6"/>
    <p:sldId id="267" r:id="rId7"/>
    <p:sldId id="268" r:id="rId8"/>
    <p:sldId id="266" r:id="rId9"/>
    <p:sldId id="269" r:id="rId10"/>
    <p:sldId id="271" r:id="rId11"/>
    <p:sldId id="260" r:id="rId12"/>
    <p:sldId id="270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62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63" r:id="rId30"/>
    <p:sldId id="258" r:id="rId31"/>
    <p:sldId id="287" r:id="rId3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  <a:srgbClr val="323232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64576" autoAdjust="0"/>
  </p:normalViewPr>
  <p:slideViewPr>
    <p:cSldViewPr snapToGrid="0" showGuides="1">
      <p:cViewPr varScale="1">
        <p:scale>
          <a:sx n="43" d="100"/>
          <a:sy n="43" d="100"/>
        </p:scale>
        <p:origin x="149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原 知己" userId="91194ec87df2cb56" providerId="LiveId" clId="{E6FA99BF-70F0-42CE-A783-2855AD79FAE3}"/>
    <pc:docChg chg="undo custSel delSld modSld">
      <pc:chgData name="原 知己" userId="91194ec87df2cb56" providerId="LiveId" clId="{E6FA99BF-70F0-42CE-A783-2855AD79FAE3}" dt="2018-06-22T07:38:00.819" v="2105" actId="20577"/>
      <pc:docMkLst>
        <pc:docMk/>
      </pc:docMkLst>
      <pc:sldChg chg="modNotesTx">
        <pc:chgData name="原 知己" userId="91194ec87df2cb56" providerId="LiveId" clId="{E6FA99BF-70F0-42CE-A783-2855AD79FAE3}" dt="2018-06-13T03:00:02.942" v="1765" actId="404"/>
        <pc:sldMkLst>
          <pc:docMk/>
          <pc:sldMk cId="3523097041" sldId="256"/>
        </pc:sldMkLst>
      </pc:sldChg>
      <pc:sldChg chg="modSp modNotesTx">
        <pc:chgData name="原 知己" userId="91194ec87df2cb56" providerId="LiveId" clId="{E6FA99BF-70F0-42CE-A783-2855AD79FAE3}" dt="2018-06-13T03:00:06.573" v="1766" actId="403"/>
        <pc:sldMkLst>
          <pc:docMk/>
          <pc:sldMk cId="2157947056" sldId="257"/>
        </pc:sldMkLst>
        <pc:spChg chg="mod">
          <ac:chgData name="原 知己" userId="91194ec87df2cb56" providerId="LiveId" clId="{E6FA99BF-70F0-42CE-A783-2855AD79FAE3}" dt="2018-06-12T03:56:41.426" v="1633" actId="1076"/>
          <ac:spMkLst>
            <pc:docMk/>
            <pc:sldMk cId="2157947056" sldId="257"/>
            <ac:spMk id="3" creationId="{C433592B-49EE-4CE1-A1D2-12A2F25B55DC}"/>
          </ac:spMkLst>
        </pc:spChg>
      </pc:sldChg>
      <pc:sldChg chg="modSp modNotesTx">
        <pc:chgData name="原 知己" userId="91194ec87df2cb56" providerId="LiveId" clId="{E6FA99BF-70F0-42CE-A783-2855AD79FAE3}" dt="2018-06-22T07:35:17.712" v="2101" actId="20577"/>
        <pc:sldMkLst>
          <pc:docMk/>
          <pc:sldMk cId="3337439567" sldId="258"/>
        </pc:sldMkLst>
        <pc:spChg chg="mod">
          <ac:chgData name="原 知己" userId="91194ec87df2cb56" providerId="LiveId" clId="{E6FA99BF-70F0-42CE-A783-2855AD79FAE3}" dt="2018-06-17T13:28:54.157" v="1848" actId="20577"/>
          <ac:spMkLst>
            <pc:docMk/>
            <pc:sldMk cId="3337439567" sldId="258"/>
            <ac:spMk id="5" creationId="{82A58CD4-27BB-440F-95DF-76A43064F15E}"/>
          </ac:spMkLst>
        </pc:spChg>
        <pc:spChg chg="mod">
          <ac:chgData name="原 知己" userId="91194ec87df2cb56" providerId="LiveId" clId="{E6FA99BF-70F0-42CE-A783-2855AD79FAE3}" dt="2018-06-12T03:51:43.556" v="1590" actId="1076"/>
          <ac:spMkLst>
            <pc:docMk/>
            <pc:sldMk cId="3337439567" sldId="258"/>
            <ac:spMk id="6" creationId="{A0C1F376-B804-4F8F-8291-0AEC4661E07C}"/>
          </ac:spMkLst>
        </pc:spChg>
        <pc:spChg chg="mod">
          <ac:chgData name="原 知己" userId="91194ec87df2cb56" providerId="LiveId" clId="{E6FA99BF-70F0-42CE-A783-2855AD79FAE3}" dt="2018-06-17T13:28:46.952" v="1847" actId="14100"/>
          <ac:spMkLst>
            <pc:docMk/>
            <pc:sldMk cId="3337439567" sldId="258"/>
            <ac:spMk id="7" creationId="{AD884AE2-D6EE-49F7-B3B4-3F7947EA98B5}"/>
          </ac:spMkLst>
        </pc:spChg>
        <pc:spChg chg="mod">
          <ac:chgData name="原 知己" userId="91194ec87df2cb56" providerId="LiveId" clId="{E6FA99BF-70F0-42CE-A783-2855AD79FAE3}" dt="2018-06-12T03:53:24.453" v="1597" actId="27636"/>
          <ac:spMkLst>
            <pc:docMk/>
            <pc:sldMk cId="3337439567" sldId="258"/>
            <ac:spMk id="8" creationId="{0BF49ED5-DFB3-4D42-97A8-B928B3541E0B}"/>
          </ac:spMkLst>
        </pc:spChg>
      </pc:sldChg>
      <pc:sldChg chg="modNotesTx">
        <pc:chgData name="原 知己" userId="91194ec87df2cb56" providerId="LiveId" clId="{E6FA99BF-70F0-42CE-A783-2855AD79FAE3}" dt="2018-06-13T03:00:11.772" v="1767" actId="403"/>
        <pc:sldMkLst>
          <pc:docMk/>
          <pc:sldMk cId="2724631712" sldId="259"/>
        </pc:sldMkLst>
      </pc:sldChg>
      <pc:sldChg chg="modNotesTx">
        <pc:chgData name="原 知己" userId="91194ec87df2cb56" providerId="LiveId" clId="{E6FA99BF-70F0-42CE-A783-2855AD79FAE3}" dt="2018-06-13T03:00:45.269" v="1775" actId="403"/>
        <pc:sldMkLst>
          <pc:docMk/>
          <pc:sldMk cId="487538193" sldId="260"/>
        </pc:sldMkLst>
      </pc:sldChg>
      <pc:sldChg chg="modSp modNotesTx">
        <pc:chgData name="原 知己" userId="91194ec87df2cb56" providerId="LiveId" clId="{E6FA99BF-70F0-42CE-A783-2855AD79FAE3}" dt="2018-06-13T03:01:22.785" v="1785" actId="403"/>
        <pc:sldMkLst>
          <pc:docMk/>
          <pc:sldMk cId="2104358748" sldId="262"/>
        </pc:sldMkLst>
        <pc:spChg chg="mod">
          <ac:chgData name="原 知己" userId="91194ec87df2cb56" providerId="LiveId" clId="{E6FA99BF-70F0-42CE-A783-2855AD79FAE3}" dt="2018-06-11T08:12:36.699" v="710" actId="20577"/>
          <ac:spMkLst>
            <pc:docMk/>
            <pc:sldMk cId="2104358748" sldId="262"/>
            <ac:spMk id="2" creationId="{6C1563AA-6220-4D8D-AD9C-9E156CCDDE05}"/>
          </ac:spMkLst>
        </pc:spChg>
      </pc:sldChg>
      <pc:sldChg chg="modSp modNotesTx">
        <pc:chgData name="原 知己" userId="91194ec87df2cb56" providerId="LiveId" clId="{E6FA99BF-70F0-42CE-A783-2855AD79FAE3}" dt="2018-06-13T03:01:50.721" v="1793" actId="403"/>
        <pc:sldMkLst>
          <pc:docMk/>
          <pc:sldMk cId="2909926127" sldId="263"/>
        </pc:sldMkLst>
        <pc:spChg chg="mod">
          <ac:chgData name="原 知己" userId="91194ec87df2cb56" providerId="LiveId" clId="{E6FA99BF-70F0-42CE-A783-2855AD79FAE3}" dt="2018-06-11T08:12:41.481" v="712" actId="20577"/>
          <ac:spMkLst>
            <pc:docMk/>
            <pc:sldMk cId="2909926127" sldId="263"/>
            <ac:spMk id="2" creationId="{B6DB0C19-3028-4130-A20B-EDBFEEC004D8}"/>
          </ac:spMkLst>
        </pc:spChg>
      </pc:sldChg>
      <pc:sldChg chg="modSp modNotesTx">
        <pc:chgData name="原 知己" userId="91194ec87df2cb56" providerId="LiveId" clId="{E6FA99BF-70F0-42CE-A783-2855AD79FAE3}" dt="2018-06-17T13:32:47.395" v="1849" actId="1076"/>
        <pc:sldMkLst>
          <pc:docMk/>
          <pc:sldMk cId="2523397381" sldId="264"/>
        </pc:sldMkLst>
        <pc:spChg chg="mod">
          <ac:chgData name="原 知己" userId="91194ec87df2cb56" providerId="LiveId" clId="{E6FA99BF-70F0-42CE-A783-2855AD79FAE3}" dt="2018-06-17T13:32:47.395" v="1849" actId="1076"/>
          <ac:spMkLst>
            <pc:docMk/>
            <pc:sldMk cId="2523397381" sldId="264"/>
            <ac:spMk id="5" creationId="{D8CBF07C-74F8-4693-8234-4AF94A6CE0AB}"/>
          </ac:spMkLst>
        </pc:spChg>
      </pc:sldChg>
      <pc:sldChg chg="modSp modNotesTx">
        <pc:chgData name="原 知己" userId="91194ec87df2cb56" providerId="LiveId" clId="{E6FA99BF-70F0-42CE-A783-2855AD79FAE3}" dt="2018-06-13T03:00:21.061" v="1769" actId="403"/>
        <pc:sldMkLst>
          <pc:docMk/>
          <pc:sldMk cId="3388374737" sldId="265"/>
        </pc:sldMkLst>
        <pc:spChg chg="mod">
          <ac:chgData name="原 知己" userId="91194ec87df2cb56" providerId="LiveId" clId="{E6FA99BF-70F0-42CE-A783-2855AD79FAE3}" dt="2018-06-11T03:57:56.217" v="524" actId="20577"/>
          <ac:spMkLst>
            <pc:docMk/>
            <pc:sldMk cId="3388374737" sldId="265"/>
            <ac:spMk id="3" creationId="{77977203-27A8-4554-AC45-E39023086CA2}"/>
          </ac:spMkLst>
        </pc:spChg>
        <pc:picChg chg="mod">
          <ac:chgData name="原 知己" userId="91194ec87df2cb56" providerId="LiveId" clId="{E6FA99BF-70F0-42CE-A783-2855AD79FAE3}" dt="2018-06-11T03:58:00.447" v="526" actId="1076"/>
          <ac:picMkLst>
            <pc:docMk/>
            <pc:sldMk cId="3388374737" sldId="265"/>
            <ac:picMk id="5" creationId="{27FAEFEA-8B9D-4481-9974-45D94F9C6BA0}"/>
          </ac:picMkLst>
        </pc:picChg>
      </pc:sldChg>
      <pc:sldChg chg="modSp modNotesTx">
        <pc:chgData name="原 知己" userId="91194ec87df2cb56" providerId="LiveId" clId="{E6FA99BF-70F0-42CE-A783-2855AD79FAE3}" dt="2018-06-13T03:00:33.381" v="1772" actId="403"/>
        <pc:sldMkLst>
          <pc:docMk/>
          <pc:sldMk cId="2668290746" sldId="266"/>
        </pc:sldMkLst>
        <pc:spChg chg="mod">
          <ac:chgData name="原 知己" userId="91194ec87df2cb56" providerId="LiveId" clId="{E6FA99BF-70F0-42CE-A783-2855AD79FAE3}" dt="2018-06-11T04:08:13.457" v="560" actId="20577"/>
          <ac:spMkLst>
            <pc:docMk/>
            <pc:sldMk cId="2668290746" sldId="266"/>
            <ac:spMk id="2" creationId="{D259F734-2D2D-4F87-9848-0B7622C8B267}"/>
          </ac:spMkLst>
        </pc:spChg>
        <pc:spChg chg="mod">
          <ac:chgData name="原 知己" userId="91194ec87df2cb56" providerId="LiveId" clId="{E6FA99BF-70F0-42CE-A783-2855AD79FAE3}" dt="2018-06-11T04:08:18.260" v="564" actId="20577"/>
          <ac:spMkLst>
            <pc:docMk/>
            <pc:sldMk cId="2668290746" sldId="266"/>
            <ac:spMk id="6" creationId="{23E8A665-D758-4E0B-BE32-228B2ADC6A1F}"/>
          </ac:spMkLst>
        </pc:spChg>
        <pc:spChg chg="mod">
          <ac:chgData name="原 知己" userId="91194ec87df2cb56" providerId="LiveId" clId="{E6FA99BF-70F0-42CE-A783-2855AD79FAE3}" dt="2018-06-11T04:08:57.708" v="621" actId="20577"/>
          <ac:spMkLst>
            <pc:docMk/>
            <pc:sldMk cId="2668290746" sldId="266"/>
            <ac:spMk id="8" creationId="{C2443E7B-D359-46B9-AD61-C9D50972E4C9}"/>
          </ac:spMkLst>
        </pc:spChg>
      </pc:sldChg>
      <pc:sldChg chg="modSp modNotesTx">
        <pc:chgData name="原 知己" userId="91194ec87df2cb56" providerId="LiveId" clId="{E6FA99BF-70F0-42CE-A783-2855AD79FAE3}" dt="2018-06-22T07:37:57.077" v="2103" actId="20577"/>
        <pc:sldMkLst>
          <pc:docMk/>
          <pc:sldMk cId="2369142712" sldId="267"/>
        </pc:sldMkLst>
        <pc:spChg chg="mod">
          <ac:chgData name="原 知己" userId="91194ec87df2cb56" providerId="LiveId" clId="{E6FA99BF-70F0-42CE-A783-2855AD79FAE3}" dt="2018-06-22T07:37:57.077" v="2103" actId="20577"/>
          <ac:spMkLst>
            <pc:docMk/>
            <pc:sldMk cId="2369142712" sldId="267"/>
            <ac:spMk id="5" creationId="{B9B9BA1D-8AF6-4968-911C-506E74E62FB7}"/>
          </ac:spMkLst>
        </pc:spChg>
        <pc:spChg chg="mod">
          <ac:chgData name="原 知己" userId="91194ec87df2cb56" providerId="LiveId" clId="{E6FA99BF-70F0-42CE-A783-2855AD79FAE3}" dt="2018-06-11T03:59:05.687" v="550" actId="1076"/>
          <ac:spMkLst>
            <pc:docMk/>
            <pc:sldMk cId="2369142712" sldId="267"/>
            <ac:spMk id="8" creationId="{E712F534-4B3D-41B3-A7B6-7B7066CEB44C}"/>
          </ac:spMkLst>
        </pc:spChg>
      </pc:sldChg>
      <pc:sldChg chg="modSp modNotesTx">
        <pc:chgData name="原 知己" userId="91194ec87df2cb56" providerId="LiveId" clId="{E6FA99BF-70F0-42CE-A783-2855AD79FAE3}" dt="2018-06-22T07:38:00.819" v="2105" actId="20577"/>
        <pc:sldMkLst>
          <pc:docMk/>
          <pc:sldMk cId="912522825" sldId="268"/>
        </pc:sldMkLst>
        <pc:spChg chg="mod">
          <ac:chgData name="原 知己" userId="91194ec87df2cb56" providerId="LiveId" clId="{E6FA99BF-70F0-42CE-A783-2855AD79FAE3}" dt="2018-06-22T07:38:00.819" v="2105" actId="20577"/>
          <ac:spMkLst>
            <pc:docMk/>
            <pc:sldMk cId="912522825" sldId="268"/>
            <ac:spMk id="5" creationId="{B9B9BA1D-8AF6-4968-911C-506E74E62FB7}"/>
          </ac:spMkLst>
        </pc:spChg>
        <pc:spChg chg="mod">
          <ac:chgData name="原 知己" userId="91194ec87df2cb56" providerId="LiveId" clId="{E6FA99BF-70F0-42CE-A783-2855AD79FAE3}" dt="2018-06-11T04:03:47.476" v="556" actId="1076"/>
          <ac:spMkLst>
            <pc:docMk/>
            <pc:sldMk cId="912522825" sldId="268"/>
            <ac:spMk id="6" creationId="{7D555D8C-58C2-4F3B-8B0F-90A6192B6AD4}"/>
          </ac:spMkLst>
        </pc:spChg>
      </pc:sldChg>
      <pc:sldChg chg="modSp modNotesTx">
        <pc:chgData name="原 知己" userId="91194ec87df2cb56" providerId="LiveId" clId="{E6FA99BF-70F0-42CE-A783-2855AD79FAE3}" dt="2018-06-13T03:00:36.557" v="1773" actId="403"/>
        <pc:sldMkLst>
          <pc:docMk/>
          <pc:sldMk cId="931811314" sldId="269"/>
        </pc:sldMkLst>
        <pc:spChg chg="mod">
          <ac:chgData name="原 知己" userId="91194ec87df2cb56" providerId="LiveId" clId="{E6FA99BF-70F0-42CE-A783-2855AD79FAE3}" dt="2018-06-11T04:17:21.775" v="632" actId="20577"/>
          <ac:spMkLst>
            <pc:docMk/>
            <pc:sldMk cId="931811314" sldId="269"/>
            <ac:spMk id="9" creationId="{210EEA0B-7CBD-4537-A947-0EBEBA08D10C}"/>
          </ac:spMkLst>
        </pc:spChg>
      </pc:sldChg>
      <pc:sldChg chg="modSp modNotesTx">
        <pc:chgData name="原 知己" userId="91194ec87df2cb56" providerId="LiveId" clId="{E6FA99BF-70F0-42CE-A783-2855AD79FAE3}" dt="2018-06-22T07:27:45.853" v="1919" actId="20577"/>
        <pc:sldMkLst>
          <pc:docMk/>
          <pc:sldMk cId="422740303" sldId="270"/>
        </pc:sldMkLst>
        <pc:spChg chg="mod">
          <ac:chgData name="原 知己" userId="91194ec87df2cb56" providerId="LiveId" clId="{E6FA99BF-70F0-42CE-A783-2855AD79FAE3}" dt="2018-06-11T08:04:50.638" v="703" actId="20577"/>
          <ac:spMkLst>
            <pc:docMk/>
            <pc:sldMk cId="422740303" sldId="270"/>
            <ac:spMk id="8" creationId="{930D566F-2B1A-4C2D-B845-9C136E10C7C2}"/>
          </ac:spMkLst>
        </pc:spChg>
      </pc:sldChg>
      <pc:sldChg chg="modSp modNotesTx">
        <pc:chgData name="原 知己" userId="91194ec87df2cb56" providerId="LiveId" clId="{E6FA99BF-70F0-42CE-A783-2855AD79FAE3}" dt="2018-06-13T03:00:41.612" v="1774" actId="403"/>
        <pc:sldMkLst>
          <pc:docMk/>
          <pc:sldMk cId="2649118156" sldId="271"/>
        </pc:sldMkLst>
        <pc:spChg chg="mod">
          <ac:chgData name="原 知己" userId="91194ec87df2cb56" providerId="LiveId" clId="{E6FA99BF-70F0-42CE-A783-2855AD79FAE3}" dt="2018-06-11T08:01:53.199" v="699" actId="20577"/>
          <ac:spMkLst>
            <pc:docMk/>
            <pc:sldMk cId="2649118156" sldId="271"/>
            <ac:spMk id="5" creationId="{D39B1440-4E83-4292-B53D-8AFF1540B127}"/>
          </ac:spMkLst>
        </pc:spChg>
      </pc:sldChg>
      <pc:sldChg chg="modSp modNotesTx">
        <pc:chgData name="原 知己" userId="91194ec87df2cb56" providerId="LiveId" clId="{E6FA99BF-70F0-42CE-A783-2855AD79FAE3}" dt="2018-06-22T07:27:07.891" v="1918" actId="20577"/>
        <pc:sldMkLst>
          <pc:docMk/>
          <pc:sldMk cId="2161882355" sldId="272"/>
        </pc:sldMkLst>
        <pc:spChg chg="mod">
          <ac:chgData name="原 知己" userId="91194ec87df2cb56" providerId="LiveId" clId="{E6FA99BF-70F0-42CE-A783-2855AD79FAE3}" dt="2018-06-11T08:15:18.608" v="913" actId="20577"/>
          <ac:spMkLst>
            <pc:docMk/>
            <pc:sldMk cId="2161882355" sldId="272"/>
            <ac:spMk id="10" creationId="{9E091F42-EECB-43A0-B2E3-F56EF9A5C078}"/>
          </ac:spMkLst>
        </pc:spChg>
      </pc:sldChg>
      <pc:sldChg chg="modSp modNotesTx">
        <pc:chgData name="原 知己" userId="91194ec87df2cb56" providerId="LiveId" clId="{E6FA99BF-70F0-42CE-A783-2855AD79FAE3}" dt="2018-06-22T07:30:37.560" v="2003" actId="20577"/>
        <pc:sldMkLst>
          <pc:docMk/>
          <pc:sldMk cId="828288455" sldId="273"/>
        </pc:sldMkLst>
        <pc:spChg chg="mod">
          <ac:chgData name="原 知己" userId="91194ec87df2cb56" providerId="LiveId" clId="{E6FA99BF-70F0-42CE-A783-2855AD79FAE3}" dt="2018-06-11T08:43:48.185" v="917" actId="20577"/>
          <ac:spMkLst>
            <pc:docMk/>
            <pc:sldMk cId="828288455" sldId="273"/>
            <ac:spMk id="3" creationId="{2E7FC812-502A-47BC-91D2-0AE9DFECD215}"/>
          </ac:spMkLst>
        </pc:spChg>
        <pc:spChg chg="mod">
          <ac:chgData name="原 知己" userId="91194ec87df2cb56" providerId="LiveId" clId="{E6FA99BF-70F0-42CE-A783-2855AD79FAE3}" dt="2018-06-11T08:46:05.497" v="1172" actId="1076"/>
          <ac:spMkLst>
            <pc:docMk/>
            <pc:sldMk cId="828288455" sldId="273"/>
            <ac:spMk id="7" creationId="{97763006-3356-42A3-937B-266F9585ED44}"/>
          </ac:spMkLst>
        </pc:spChg>
      </pc:sldChg>
      <pc:sldChg chg="modSp modNotesTx">
        <pc:chgData name="原 知己" userId="91194ec87df2cb56" providerId="LiveId" clId="{E6FA99BF-70F0-42CE-A783-2855AD79FAE3}" dt="2018-06-22T07:31:36.864" v="2029" actId="20577"/>
        <pc:sldMkLst>
          <pc:docMk/>
          <pc:sldMk cId="150215138" sldId="274"/>
        </pc:sldMkLst>
        <pc:spChg chg="mod">
          <ac:chgData name="原 知己" userId="91194ec87df2cb56" providerId="LiveId" clId="{E6FA99BF-70F0-42CE-A783-2855AD79FAE3}" dt="2018-06-11T08:46:52.015" v="1181" actId="1076"/>
          <ac:spMkLst>
            <pc:docMk/>
            <pc:sldMk cId="150215138" sldId="274"/>
            <ac:spMk id="9" creationId="{7AE3A088-5757-4FE1-8602-34C5DACE8084}"/>
          </ac:spMkLst>
        </pc:spChg>
      </pc:sldChg>
      <pc:sldChg chg="addSp delSp modSp delAnim modAnim modNotesTx">
        <pc:chgData name="原 知己" userId="91194ec87df2cb56" providerId="LiveId" clId="{E6FA99BF-70F0-42CE-A783-2855AD79FAE3}" dt="2018-06-22T07:32:21.431" v="2055" actId="20577"/>
        <pc:sldMkLst>
          <pc:docMk/>
          <pc:sldMk cId="2377887740" sldId="275"/>
        </pc:sldMkLst>
        <pc:spChg chg="del mod">
          <ac:chgData name="原 知己" userId="91194ec87df2cb56" providerId="LiveId" clId="{E6FA99BF-70F0-42CE-A783-2855AD79FAE3}" dt="2018-06-08T05:26:00.390" v="125" actId="478"/>
          <ac:spMkLst>
            <pc:docMk/>
            <pc:sldMk cId="2377887740" sldId="275"/>
            <ac:spMk id="3" creationId="{C48C9AFF-AEE3-42E7-9587-78026D9BF023}"/>
          </ac:spMkLst>
        </pc:spChg>
        <pc:spChg chg="mod">
          <ac:chgData name="原 知己" userId="91194ec87df2cb56" providerId="LiveId" clId="{E6FA99BF-70F0-42CE-A783-2855AD79FAE3}" dt="2018-06-08T05:28:19.673" v="152" actId="20577"/>
          <ac:spMkLst>
            <pc:docMk/>
            <pc:sldMk cId="2377887740" sldId="275"/>
            <ac:spMk id="6" creationId="{A19FF36B-063E-46D9-8894-800C9E33DCF1}"/>
          </ac:spMkLst>
        </pc:spChg>
        <pc:picChg chg="del mod">
          <ac:chgData name="原 知己" userId="91194ec87df2cb56" providerId="LiveId" clId="{E6FA99BF-70F0-42CE-A783-2855AD79FAE3}" dt="2018-06-08T05:26:21.690" v="129" actId="478"/>
          <ac:picMkLst>
            <pc:docMk/>
            <pc:sldMk cId="2377887740" sldId="275"/>
            <ac:picMk id="5" creationId="{F3C4B56B-32A6-4A75-A114-D9C7593C8458}"/>
          </ac:picMkLst>
        </pc:picChg>
        <pc:picChg chg="add mod modCrop">
          <ac:chgData name="原 知己" userId="91194ec87df2cb56" providerId="LiveId" clId="{E6FA99BF-70F0-42CE-A783-2855AD79FAE3}" dt="2018-06-08T05:27:48.665" v="141" actId="1076"/>
          <ac:picMkLst>
            <pc:docMk/>
            <pc:sldMk cId="2377887740" sldId="275"/>
            <ac:picMk id="7" creationId="{36177CAE-EBA6-49C7-AFBF-B17D86FC5399}"/>
          </ac:picMkLst>
        </pc:picChg>
      </pc:sldChg>
      <pc:sldChg chg="addSp delSp modSp delAnim modAnim modNotesTx">
        <pc:chgData name="原 知己" userId="91194ec87df2cb56" providerId="LiveId" clId="{E6FA99BF-70F0-42CE-A783-2855AD79FAE3}" dt="2018-06-22T07:32:35.469" v="2056" actId="20577"/>
        <pc:sldMkLst>
          <pc:docMk/>
          <pc:sldMk cId="2104989045" sldId="276"/>
        </pc:sldMkLst>
        <pc:spChg chg="mod">
          <ac:chgData name="原 知己" userId="91194ec87df2cb56" providerId="LiveId" clId="{E6FA99BF-70F0-42CE-A783-2855AD79FAE3}" dt="2018-06-11T08:54:44.630" v="1183" actId="20577"/>
          <ac:spMkLst>
            <pc:docMk/>
            <pc:sldMk cId="2104989045" sldId="276"/>
            <ac:spMk id="3" creationId="{DC9477AC-1A48-4281-BE2D-A2247050126B}"/>
          </ac:spMkLst>
        </pc:spChg>
        <pc:spChg chg="mod">
          <ac:chgData name="原 知己" userId="91194ec87df2cb56" providerId="LiveId" clId="{E6FA99BF-70F0-42CE-A783-2855AD79FAE3}" dt="2018-06-08T05:28:29.730" v="165" actId="20577"/>
          <ac:spMkLst>
            <pc:docMk/>
            <pc:sldMk cId="2104989045" sldId="276"/>
            <ac:spMk id="10" creationId="{4C3F557A-EFC2-422F-9EFB-2606F4B2113E}"/>
          </ac:spMkLst>
        </pc:spChg>
        <pc:picChg chg="del">
          <ac:chgData name="原 知己" userId="91194ec87df2cb56" providerId="LiveId" clId="{E6FA99BF-70F0-42CE-A783-2855AD79FAE3}" dt="2018-06-08T05:23:25.355" v="0" actId="478"/>
          <ac:picMkLst>
            <pc:docMk/>
            <pc:sldMk cId="2104989045" sldId="276"/>
            <ac:picMk id="5" creationId="{11AB2176-A0C7-4B91-BCCC-D8DDBE48AC51}"/>
          </ac:picMkLst>
        </pc:picChg>
        <pc:picChg chg="del">
          <ac:chgData name="原 知己" userId="91194ec87df2cb56" providerId="LiveId" clId="{E6FA99BF-70F0-42CE-A783-2855AD79FAE3}" dt="2018-06-08T05:23:44.664" v="4" actId="478"/>
          <ac:picMkLst>
            <pc:docMk/>
            <pc:sldMk cId="2104989045" sldId="276"/>
            <ac:picMk id="6" creationId="{A6FD8488-F109-4A45-B8A3-3FCFA65891A9}"/>
          </ac:picMkLst>
        </pc:picChg>
        <pc:picChg chg="add mod modCrop">
          <ac:chgData name="原 知己" userId="91194ec87df2cb56" providerId="LiveId" clId="{E6FA99BF-70F0-42CE-A783-2855AD79FAE3}" dt="2018-06-08T05:25:35.194" v="122" actId="1076"/>
          <ac:picMkLst>
            <pc:docMk/>
            <pc:sldMk cId="2104989045" sldId="276"/>
            <ac:picMk id="11" creationId="{C9D90733-EFBB-43BB-9C6B-5C63430FC4BD}"/>
          </ac:picMkLst>
        </pc:picChg>
        <pc:picChg chg="add mod modCrop">
          <ac:chgData name="原 知己" userId="91194ec87df2cb56" providerId="LiveId" clId="{E6FA99BF-70F0-42CE-A783-2855AD79FAE3}" dt="2018-06-08T05:25:37.657" v="123" actId="1076"/>
          <ac:picMkLst>
            <pc:docMk/>
            <pc:sldMk cId="2104989045" sldId="276"/>
            <ac:picMk id="12" creationId="{E45BE0B6-A856-42AC-A7F0-2C4C4882368F}"/>
          </ac:picMkLst>
        </pc:picChg>
      </pc:sldChg>
      <pc:sldChg chg="addSp delSp modSp delAnim modAnim modNotesTx">
        <pc:chgData name="原 知己" userId="91194ec87df2cb56" providerId="LiveId" clId="{E6FA99BF-70F0-42CE-A783-2855AD79FAE3}" dt="2018-06-22T07:34:00.888" v="2088" actId="20577"/>
        <pc:sldMkLst>
          <pc:docMk/>
          <pc:sldMk cId="3573436691" sldId="277"/>
        </pc:sldMkLst>
        <pc:spChg chg="mod">
          <ac:chgData name="原 知己" userId="91194ec87df2cb56" providerId="LiveId" clId="{E6FA99BF-70F0-42CE-A783-2855AD79FAE3}" dt="2018-06-11T09:20:42.537" v="1219" actId="1076"/>
          <ac:spMkLst>
            <pc:docMk/>
            <pc:sldMk cId="3573436691" sldId="277"/>
            <ac:spMk id="6" creationId="{09B8E986-A04A-4CB0-996C-9F79475DE8FF}"/>
          </ac:spMkLst>
        </pc:spChg>
        <pc:picChg chg="del">
          <ac:chgData name="原 知己" userId="91194ec87df2cb56" providerId="LiveId" clId="{E6FA99BF-70F0-42CE-A783-2855AD79FAE3}" dt="2018-06-11T09:04:40.703" v="1193" actId="478"/>
          <ac:picMkLst>
            <pc:docMk/>
            <pc:sldMk cId="3573436691" sldId="277"/>
            <ac:picMk id="5" creationId="{5E075AE7-5B41-4304-A287-8B7FC1707E44}"/>
          </ac:picMkLst>
        </pc:picChg>
        <pc:picChg chg="add mod modCrop">
          <ac:chgData name="原 知己" userId="91194ec87df2cb56" providerId="LiveId" clId="{E6FA99BF-70F0-42CE-A783-2855AD79FAE3}" dt="2018-06-11T09:20:40.521" v="1218" actId="1076"/>
          <ac:picMkLst>
            <pc:docMk/>
            <pc:sldMk cId="3573436691" sldId="277"/>
            <ac:picMk id="7" creationId="{E3E2E166-5264-44E0-9E51-655A3C56D77B}"/>
          </ac:picMkLst>
        </pc:picChg>
      </pc:sldChg>
      <pc:sldChg chg="modNotesTx">
        <pc:chgData name="原 知己" userId="91194ec87df2cb56" providerId="LiveId" clId="{E6FA99BF-70F0-42CE-A783-2855AD79FAE3}" dt="2018-06-22T07:34:18.950" v="2093" actId="20577"/>
        <pc:sldMkLst>
          <pc:docMk/>
          <pc:sldMk cId="2559428320" sldId="278"/>
        </pc:sldMkLst>
      </pc:sldChg>
      <pc:sldChg chg="modSp modNotesTx">
        <pc:chgData name="原 知己" userId="91194ec87df2cb56" providerId="LiveId" clId="{E6FA99BF-70F0-42CE-A783-2855AD79FAE3}" dt="2018-06-13T03:01:17.876" v="1784" actId="403"/>
        <pc:sldMkLst>
          <pc:docMk/>
          <pc:sldMk cId="3560499035" sldId="279"/>
        </pc:sldMkLst>
        <pc:spChg chg="mod">
          <ac:chgData name="原 知己" userId="91194ec87df2cb56" providerId="LiveId" clId="{E6FA99BF-70F0-42CE-A783-2855AD79FAE3}" dt="2018-06-11T13:04:27.808" v="1226" actId="20577"/>
          <ac:spMkLst>
            <pc:docMk/>
            <pc:sldMk cId="3560499035" sldId="279"/>
            <ac:spMk id="4" creationId="{5A34E12B-F6C5-47BB-8CF9-29713059C0BA}"/>
          </ac:spMkLst>
        </pc:spChg>
        <pc:spChg chg="mod">
          <ac:chgData name="原 知己" userId="91194ec87df2cb56" providerId="LiveId" clId="{E6FA99BF-70F0-42CE-A783-2855AD79FAE3}" dt="2018-06-11T13:05:13.308" v="1286" actId="1076"/>
          <ac:spMkLst>
            <pc:docMk/>
            <pc:sldMk cId="3560499035" sldId="279"/>
            <ac:spMk id="5" creationId="{FF02A073-4BB3-4F0F-AAC6-64B0F63C5841}"/>
          </ac:spMkLst>
        </pc:spChg>
      </pc:sldChg>
      <pc:sldChg chg="modSp modNotesTx">
        <pc:chgData name="原 知己" userId="91194ec87df2cb56" providerId="LiveId" clId="{E6FA99BF-70F0-42CE-A783-2855AD79FAE3}" dt="2018-06-13T03:01:25.997" v="1786" actId="403"/>
        <pc:sldMkLst>
          <pc:docMk/>
          <pc:sldMk cId="1118222238" sldId="280"/>
        </pc:sldMkLst>
        <pc:spChg chg="mod">
          <ac:chgData name="原 知己" userId="91194ec87df2cb56" providerId="LiveId" clId="{E6FA99BF-70F0-42CE-A783-2855AD79FAE3}" dt="2018-06-11T13:07:05.123" v="1355" actId="20577"/>
          <ac:spMkLst>
            <pc:docMk/>
            <pc:sldMk cId="1118222238" sldId="280"/>
            <ac:spMk id="5" creationId="{ED31DB0D-867E-4F8D-B665-1E901AA154A0}"/>
          </ac:spMkLst>
        </pc:spChg>
        <pc:picChg chg="mod">
          <ac:chgData name="原 知己" userId="91194ec87df2cb56" providerId="LiveId" clId="{E6FA99BF-70F0-42CE-A783-2855AD79FAE3}" dt="2018-06-11T13:06:52.864" v="1352" actId="1076"/>
          <ac:picMkLst>
            <pc:docMk/>
            <pc:sldMk cId="1118222238" sldId="280"/>
            <ac:picMk id="6" creationId="{FF17D550-0B8F-42AA-A21B-41C24F46D1A9}"/>
          </ac:picMkLst>
        </pc:picChg>
      </pc:sldChg>
      <pc:sldChg chg="addSp delSp modSp mod modNotesTx">
        <pc:chgData name="原 知己" userId="91194ec87df2cb56" providerId="LiveId" clId="{E6FA99BF-70F0-42CE-A783-2855AD79FAE3}" dt="2018-06-13T03:01:30.460" v="1787" actId="403"/>
        <pc:sldMkLst>
          <pc:docMk/>
          <pc:sldMk cId="3534018643" sldId="281"/>
        </pc:sldMkLst>
        <pc:spChg chg="mod">
          <ac:chgData name="原 知己" userId="91194ec87df2cb56" providerId="LiveId" clId="{E6FA99BF-70F0-42CE-A783-2855AD79FAE3}" dt="2018-06-12T03:41:14.731" v="1511" actId="404"/>
          <ac:spMkLst>
            <pc:docMk/>
            <pc:sldMk cId="3534018643" sldId="281"/>
            <ac:spMk id="2" creationId="{EDA42767-36C9-419A-94B1-9AF5F8545040}"/>
          </ac:spMkLst>
        </pc:spChg>
        <pc:spChg chg="add del mod">
          <ac:chgData name="原 知己" userId="91194ec87df2cb56" providerId="LiveId" clId="{E6FA99BF-70F0-42CE-A783-2855AD79FAE3}" dt="2018-06-11T13:18:40.706" v="1361" actId="404"/>
          <ac:spMkLst>
            <pc:docMk/>
            <pc:sldMk cId="3534018643" sldId="281"/>
            <ac:spMk id="3" creationId="{247AA9C6-A825-43AC-8FE6-9C38F34DFA58}"/>
          </ac:spMkLst>
        </pc:spChg>
        <pc:graphicFrameChg chg="del">
          <ac:chgData name="原 知己" userId="91194ec87df2cb56" providerId="LiveId" clId="{E6FA99BF-70F0-42CE-A783-2855AD79FAE3}" dt="2018-06-11T13:18:09.511" v="1359" actId="478"/>
          <ac:graphicFrameMkLst>
            <pc:docMk/>
            <pc:sldMk cId="3534018643" sldId="281"/>
            <ac:graphicFrameMk id="5" creationId="{A916453B-EFDE-4AFC-B964-54AE647ED23E}"/>
          </ac:graphicFrameMkLst>
        </pc:graphicFrameChg>
        <pc:graphicFrameChg chg="add mod">
          <ac:chgData name="原 知己" userId="91194ec87df2cb56" providerId="LiveId" clId="{E6FA99BF-70F0-42CE-A783-2855AD79FAE3}" dt="2018-06-12T03:33:52.403" v="1415" actId="207"/>
          <ac:graphicFrameMkLst>
            <pc:docMk/>
            <pc:sldMk cId="3534018643" sldId="281"/>
            <ac:graphicFrameMk id="10" creationId="{7CC706C7-0623-45FF-ABB9-B58821520888}"/>
          </ac:graphicFrameMkLst>
        </pc:graphicFrameChg>
      </pc:sldChg>
      <pc:sldChg chg="addSp delSp modSp mod modNotesTx">
        <pc:chgData name="原 知己" userId="91194ec87df2cb56" providerId="LiveId" clId="{E6FA99BF-70F0-42CE-A783-2855AD79FAE3}" dt="2018-06-13T03:01:33.628" v="1788" actId="403"/>
        <pc:sldMkLst>
          <pc:docMk/>
          <pc:sldMk cId="843686276" sldId="282"/>
        </pc:sldMkLst>
        <pc:spChg chg="mod">
          <ac:chgData name="原 知己" userId="91194ec87df2cb56" providerId="LiveId" clId="{E6FA99BF-70F0-42CE-A783-2855AD79FAE3}" dt="2018-06-12T03:40:08.553" v="1503" actId="20577"/>
          <ac:spMkLst>
            <pc:docMk/>
            <pc:sldMk cId="843686276" sldId="282"/>
            <ac:spMk id="2" creationId="{28E26E2B-FCE1-4AD3-9628-A509FD950656}"/>
          </ac:spMkLst>
        </pc:spChg>
        <pc:spChg chg="add del mod">
          <ac:chgData name="原 知己" userId="91194ec87df2cb56" providerId="LiveId" clId="{E6FA99BF-70F0-42CE-A783-2855AD79FAE3}" dt="2018-06-11T13:19:25.075" v="1376" actId="403"/>
          <ac:spMkLst>
            <pc:docMk/>
            <pc:sldMk cId="843686276" sldId="282"/>
            <ac:spMk id="3" creationId="{72332335-378C-435E-BA2B-65EC42283105}"/>
          </ac:spMkLst>
        </pc:spChg>
        <pc:graphicFrameChg chg="add">
          <ac:chgData name="原 知己" userId="91194ec87df2cb56" providerId="LiveId" clId="{E6FA99BF-70F0-42CE-A783-2855AD79FAE3}" dt="2018-06-11T13:19:18.697" v="1373" actId="403"/>
          <ac:graphicFrameMkLst>
            <pc:docMk/>
            <pc:sldMk cId="843686276" sldId="282"/>
            <ac:graphicFrameMk id="5" creationId="{88AE2791-B33C-4C68-A440-E8DCE1579DA5}"/>
          </ac:graphicFrameMkLst>
        </pc:graphicFrameChg>
        <pc:graphicFrameChg chg="del">
          <ac:chgData name="原 知己" userId="91194ec87df2cb56" providerId="LiveId" clId="{E6FA99BF-70F0-42CE-A783-2855AD79FAE3}" dt="2018-06-11T13:19:23.233" v="1374" actId="478"/>
          <ac:graphicFrameMkLst>
            <pc:docMk/>
            <pc:sldMk cId="843686276" sldId="282"/>
            <ac:graphicFrameMk id="6" creationId="{E768171F-54FC-4CC4-A250-D073728844EC}"/>
          </ac:graphicFrameMkLst>
        </pc:graphicFrameChg>
        <pc:graphicFrameChg chg="add mod">
          <ac:chgData name="原 知己" userId="91194ec87df2cb56" providerId="LiveId" clId="{E6FA99BF-70F0-42CE-A783-2855AD79FAE3}" dt="2018-06-12T03:35:13.964" v="1440" actId="403"/>
          <ac:graphicFrameMkLst>
            <pc:docMk/>
            <pc:sldMk cId="843686276" sldId="282"/>
            <ac:graphicFrameMk id="7" creationId="{88AE2791-B33C-4C68-A440-E8DCE1579DA5}"/>
          </ac:graphicFrameMkLst>
        </pc:graphicFrameChg>
      </pc:sldChg>
      <pc:sldChg chg="addSp delSp modSp mod modNotesTx">
        <pc:chgData name="原 知己" userId="91194ec87df2cb56" providerId="LiveId" clId="{E6FA99BF-70F0-42CE-A783-2855AD79FAE3}" dt="2018-06-13T03:01:36.412" v="1789" actId="403"/>
        <pc:sldMkLst>
          <pc:docMk/>
          <pc:sldMk cId="1270799242" sldId="283"/>
        </pc:sldMkLst>
        <pc:spChg chg="mod">
          <ac:chgData name="原 知己" userId="91194ec87df2cb56" providerId="LiveId" clId="{E6FA99BF-70F0-42CE-A783-2855AD79FAE3}" dt="2018-06-12T03:40:03.202" v="1501" actId="20577"/>
          <ac:spMkLst>
            <pc:docMk/>
            <pc:sldMk cId="1270799242" sldId="283"/>
            <ac:spMk id="2" creationId="{B3CE5220-EB1B-48EE-958F-E82B19166E98}"/>
          </ac:spMkLst>
        </pc:spChg>
        <pc:spChg chg="add del mod">
          <ac:chgData name="原 知己" userId="91194ec87df2cb56" providerId="LiveId" clId="{E6FA99BF-70F0-42CE-A783-2855AD79FAE3}" dt="2018-06-11T13:20:55.373" v="1398" actId="403"/>
          <ac:spMkLst>
            <pc:docMk/>
            <pc:sldMk cId="1270799242" sldId="283"/>
            <ac:spMk id="3" creationId="{F68CA2E1-AAC9-474A-956B-8FB879052ABC}"/>
          </ac:spMkLst>
        </pc:spChg>
        <pc:graphicFrameChg chg="del">
          <ac:chgData name="原 知己" userId="91194ec87df2cb56" providerId="LiveId" clId="{E6FA99BF-70F0-42CE-A783-2855AD79FAE3}" dt="2018-06-11T13:20:49.746" v="1394" actId="478"/>
          <ac:graphicFrameMkLst>
            <pc:docMk/>
            <pc:sldMk cId="1270799242" sldId="283"/>
            <ac:graphicFrameMk id="5" creationId="{DD264747-D0BC-4FB9-9E5D-B057F4BD69A0}"/>
          </ac:graphicFrameMkLst>
        </pc:graphicFrameChg>
        <pc:graphicFrameChg chg="add">
          <ac:chgData name="原 知己" userId="91194ec87df2cb56" providerId="LiveId" clId="{E6FA99BF-70F0-42CE-A783-2855AD79FAE3}" dt="2018-06-11T13:20:50.387" v="1396" actId="403"/>
          <ac:graphicFrameMkLst>
            <pc:docMk/>
            <pc:sldMk cId="1270799242" sldId="283"/>
            <ac:graphicFrameMk id="6" creationId="{E3D355CF-8932-4225-9A04-1F5D481C2DAA}"/>
          </ac:graphicFrameMkLst>
        </pc:graphicFrameChg>
        <pc:graphicFrameChg chg="add mod">
          <ac:chgData name="原 知己" userId="91194ec87df2cb56" providerId="LiveId" clId="{E6FA99BF-70F0-42CE-A783-2855AD79FAE3}" dt="2018-06-12T03:35:01.788" v="1438" actId="403"/>
          <ac:graphicFrameMkLst>
            <pc:docMk/>
            <pc:sldMk cId="1270799242" sldId="283"/>
            <ac:graphicFrameMk id="7" creationId="{E3D355CF-8932-4225-9A04-1F5D481C2DAA}"/>
          </ac:graphicFrameMkLst>
        </pc:graphicFrameChg>
      </pc:sldChg>
      <pc:sldChg chg="addSp delSp modSp mod modNotesTx">
        <pc:chgData name="原 知己" userId="91194ec87df2cb56" providerId="LiveId" clId="{E6FA99BF-70F0-42CE-A783-2855AD79FAE3}" dt="2018-06-13T03:01:40.493" v="1790" actId="403"/>
        <pc:sldMkLst>
          <pc:docMk/>
          <pc:sldMk cId="262233083" sldId="284"/>
        </pc:sldMkLst>
        <pc:spChg chg="mod">
          <ac:chgData name="原 知己" userId="91194ec87df2cb56" providerId="LiveId" clId="{E6FA99BF-70F0-42CE-A783-2855AD79FAE3}" dt="2018-06-12T03:41:29.801" v="1513" actId="255"/>
          <ac:spMkLst>
            <pc:docMk/>
            <pc:sldMk cId="262233083" sldId="284"/>
            <ac:spMk id="2" creationId="{0A9A2085-F6C1-4467-A1A4-5F5974CC0427}"/>
          </ac:spMkLst>
        </pc:spChg>
        <pc:spChg chg="add del mod">
          <ac:chgData name="原 知己" userId="91194ec87df2cb56" providerId="LiveId" clId="{E6FA99BF-70F0-42CE-A783-2855AD79FAE3}" dt="2018-06-11T13:22:12.934" v="1408" actId="255"/>
          <ac:spMkLst>
            <pc:docMk/>
            <pc:sldMk cId="262233083" sldId="284"/>
            <ac:spMk id="3" creationId="{CFE86260-2D89-4AF5-B1D6-59621F769149}"/>
          </ac:spMkLst>
        </pc:spChg>
        <pc:graphicFrameChg chg="del">
          <ac:chgData name="原 知己" userId="91194ec87df2cb56" providerId="LiveId" clId="{E6FA99BF-70F0-42CE-A783-2855AD79FAE3}" dt="2018-06-11T13:22:02.560" v="1406" actId="478"/>
          <ac:graphicFrameMkLst>
            <pc:docMk/>
            <pc:sldMk cId="262233083" sldId="284"/>
            <ac:graphicFrameMk id="6" creationId="{CF9F8951-4F93-4E6E-B6F1-4002D1AF4885}"/>
          </ac:graphicFrameMkLst>
        </pc:graphicFrameChg>
        <pc:graphicFrameChg chg="add mod">
          <ac:chgData name="原 知己" userId="91194ec87df2cb56" providerId="LiveId" clId="{E6FA99BF-70F0-42CE-A783-2855AD79FAE3}" dt="2018-06-12T03:36:06.294" v="1455" actId="255"/>
          <ac:graphicFrameMkLst>
            <pc:docMk/>
            <pc:sldMk cId="262233083" sldId="284"/>
            <ac:graphicFrameMk id="7" creationId="{51476F4A-3619-40A4-8B70-496196DBB34C}"/>
          </ac:graphicFrameMkLst>
        </pc:graphicFrameChg>
      </pc:sldChg>
      <pc:sldChg chg="addSp delSp modSp mod modNotesTx">
        <pc:chgData name="原 知己" userId="91194ec87df2cb56" providerId="LiveId" clId="{E6FA99BF-70F0-42CE-A783-2855AD79FAE3}" dt="2018-06-13T03:01:43.826" v="1791" actId="403"/>
        <pc:sldMkLst>
          <pc:docMk/>
          <pc:sldMk cId="2555944172" sldId="285"/>
        </pc:sldMkLst>
        <pc:spChg chg="mod">
          <ac:chgData name="原 知己" userId="91194ec87df2cb56" providerId="LiveId" clId="{E6FA99BF-70F0-42CE-A783-2855AD79FAE3}" dt="2018-06-12T03:41:36.386" v="1514" actId="404"/>
          <ac:spMkLst>
            <pc:docMk/>
            <pc:sldMk cId="2555944172" sldId="285"/>
            <ac:spMk id="2" creationId="{8CD87242-B410-4434-A256-8A1D20BDC2CB}"/>
          </ac:spMkLst>
        </pc:spChg>
        <pc:spChg chg="add del mod">
          <ac:chgData name="原 知己" userId="91194ec87df2cb56" providerId="LiveId" clId="{E6FA99BF-70F0-42CE-A783-2855AD79FAE3}" dt="2018-06-11T13:22:28.644" v="1411" actId="404"/>
          <ac:spMkLst>
            <pc:docMk/>
            <pc:sldMk cId="2555944172" sldId="285"/>
            <ac:spMk id="3" creationId="{D7A3F91C-6159-43BA-81E3-8BE8F05C6ED3}"/>
          </ac:spMkLst>
        </pc:spChg>
        <pc:graphicFrameChg chg="del">
          <ac:chgData name="原 知己" userId="91194ec87df2cb56" providerId="LiveId" clId="{E6FA99BF-70F0-42CE-A783-2855AD79FAE3}" dt="2018-06-11T13:22:20.702" v="1409" actId="478"/>
          <ac:graphicFrameMkLst>
            <pc:docMk/>
            <pc:sldMk cId="2555944172" sldId="285"/>
            <ac:graphicFrameMk id="5" creationId="{5480A381-8D8F-4DC6-9B84-8EA8F8543A54}"/>
          </ac:graphicFrameMkLst>
        </pc:graphicFrameChg>
        <pc:graphicFrameChg chg="add mod">
          <ac:chgData name="原 知己" userId="91194ec87df2cb56" providerId="LiveId" clId="{E6FA99BF-70F0-42CE-A783-2855AD79FAE3}" dt="2018-06-12T03:36:23.019" v="1466" actId="14100"/>
          <ac:graphicFrameMkLst>
            <pc:docMk/>
            <pc:sldMk cId="2555944172" sldId="285"/>
            <ac:graphicFrameMk id="6" creationId="{65914E61-522E-464E-95EA-D9E0A5F18867}"/>
          </ac:graphicFrameMkLst>
        </pc:graphicFrameChg>
      </pc:sldChg>
      <pc:sldChg chg="delSp modSp modNotesTx">
        <pc:chgData name="原 知己" userId="91194ec87df2cb56" providerId="LiveId" clId="{E6FA99BF-70F0-42CE-A783-2855AD79FAE3}" dt="2018-06-17T14:12:57.762" v="1858" actId="1076"/>
        <pc:sldMkLst>
          <pc:docMk/>
          <pc:sldMk cId="3980108502" sldId="286"/>
        </pc:sldMkLst>
        <pc:spChg chg="del">
          <ac:chgData name="原 知己" userId="91194ec87df2cb56" providerId="LiveId" clId="{E6FA99BF-70F0-42CE-A783-2855AD79FAE3}" dt="2018-06-12T03:42:49.398" v="1517" actId="478"/>
          <ac:spMkLst>
            <pc:docMk/>
            <pc:sldMk cId="3980108502" sldId="286"/>
            <ac:spMk id="3" creationId="{58D3618D-C0C6-4091-B469-3E91504A00DD}"/>
          </ac:spMkLst>
        </pc:spChg>
        <pc:spChg chg="mod">
          <ac:chgData name="原 知己" userId="91194ec87df2cb56" providerId="LiveId" clId="{E6FA99BF-70F0-42CE-A783-2855AD79FAE3}" dt="2018-06-17T14:12:57.762" v="1858" actId="1076"/>
          <ac:spMkLst>
            <pc:docMk/>
            <pc:sldMk cId="3980108502" sldId="286"/>
            <ac:spMk id="5" creationId="{44C9E706-33B4-4D47-A320-1D4021E92B43}"/>
          </ac:spMkLst>
        </pc:spChg>
      </pc:sldChg>
      <pc:sldChg chg="modSp modNotesTx">
        <pc:chgData name="原 知己" userId="91194ec87df2cb56" providerId="LiveId" clId="{E6FA99BF-70F0-42CE-A783-2855AD79FAE3}" dt="2018-06-13T03:01:56.925" v="1795" actId="403"/>
        <pc:sldMkLst>
          <pc:docMk/>
          <pc:sldMk cId="3804103128" sldId="287"/>
        </pc:sldMkLst>
        <pc:spChg chg="mod">
          <ac:chgData name="原 知己" userId="91194ec87df2cb56" providerId="LiveId" clId="{E6FA99BF-70F0-42CE-A783-2855AD79FAE3}" dt="2018-06-12T03:56:02.572" v="1631" actId="20577"/>
          <ac:spMkLst>
            <pc:docMk/>
            <pc:sldMk cId="3804103128" sldId="287"/>
            <ac:spMk id="3" creationId="{B92082CB-091F-4024-A860-37B7CB127AA8}"/>
          </ac:spMkLst>
        </pc:spChg>
      </pc:sldChg>
    </pc:docChg>
  </pc:docChgLst>
  <pc:docChgLst>
    <pc:chgData name="原 知己" userId="91194ec87df2cb56" providerId="LiveId" clId="{2C55018F-2FBA-4DBE-85B1-3548D710126E}"/>
    <pc:docChg chg="undo redo custSel addSld delSld modSld modMainMaster">
      <pc:chgData name="原 知己" userId="91194ec87df2cb56" providerId="LiveId" clId="{2C55018F-2FBA-4DBE-85B1-3548D710126E}" dt="2018-05-31T15:39:19.647" v="3986"/>
      <pc:docMkLst>
        <pc:docMk/>
      </pc:docMkLst>
      <pc:sldChg chg="modSp">
        <pc:chgData name="原 知己" userId="91194ec87df2cb56" providerId="LiveId" clId="{2C55018F-2FBA-4DBE-85B1-3548D710126E}" dt="2018-05-29T14:55:26.620" v="3709" actId="313"/>
        <pc:sldMkLst>
          <pc:docMk/>
          <pc:sldMk cId="3523097041" sldId="256"/>
        </pc:sldMkLst>
        <pc:spChg chg="mod">
          <ac:chgData name="原 知己" userId="91194ec87df2cb56" providerId="LiveId" clId="{2C55018F-2FBA-4DBE-85B1-3548D710126E}" dt="2018-05-29T14:55:26.620" v="3709" actId="313"/>
          <ac:spMkLst>
            <pc:docMk/>
            <pc:sldMk cId="3523097041" sldId="256"/>
            <ac:spMk id="2" creationId="{00000000-0000-0000-0000-000000000000}"/>
          </ac:spMkLst>
        </pc:spChg>
        <pc:spChg chg="mod">
          <ac:chgData name="原 知己" userId="91194ec87df2cb56" providerId="LiveId" clId="{2C55018F-2FBA-4DBE-85B1-3548D710126E}" dt="2018-05-14T04:06:05.585" v="310" actId="1076"/>
          <ac:spMkLst>
            <pc:docMk/>
            <pc:sldMk cId="3523097041" sldId="256"/>
            <ac:spMk id="3" creationId="{00000000-0000-0000-0000-000000000000}"/>
          </ac:spMkLst>
        </pc:spChg>
      </pc:sldChg>
      <pc:sldChg chg="modSp add">
        <pc:chgData name="原 知己" userId="91194ec87df2cb56" providerId="LiveId" clId="{2C55018F-2FBA-4DBE-85B1-3548D710126E}" dt="2018-05-14T04:05:21.869" v="308" actId="948"/>
        <pc:sldMkLst>
          <pc:docMk/>
          <pc:sldMk cId="2157947056" sldId="257"/>
        </pc:sldMkLst>
        <pc:spChg chg="mod">
          <ac:chgData name="原 知己" userId="91194ec87df2cb56" providerId="LiveId" clId="{2C55018F-2FBA-4DBE-85B1-3548D710126E}" dt="2018-05-14T04:01:50.151" v="203" actId="20577"/>
          <ac:spMkLst>
            <pc:docMk/>
            <pc:sldMk cId="2157947056" sldId="257"/>
            <ac:spMk id="2" creationId="{ED16C1BF-6440-4EDF-A762-B4EEE48FEBDE}"/>
          </ac:spMkLst>
        </pc:spChg>
        <pc:spChg chg="mod">
          <ac:chgData name="原 知己" userId="91194ec87df2cb56" providerId="LiveId" clId="{2C55018F-2FBA-4DBE-85B1-3548D710126E}" dt="2018-05-14T04:05:21.869" v="308" actId="948"/>
          <ac:spMkLst>
            <pc:docMk/>
            <pc:sldMk cId="2157947056" sldId="257"/>
            <ac:spMk id="3" creationId="{C433592B-49EE-4CE1-A1D2-12A2F25B55DC}"/>
          </ac:spMkLst>
        </pc:spChg>
      </pc:sldChg>
      <pc:sldChg chg="addSp delSp modSp add">
        <pc:chgData name="原 知己" userId="91194ec87df2cb56" providerId="LiveId" clId="{2C55018F-2FBA-4DBE-85B1-3548D710126E}" dt="2018-05-24T08:30:00.139" v="3535" actId="20577"/>
        <pc:sldMkLst>
          <pc:docMk/>
          <pc:sldMk cId="3337439567" sldId="258"/>
        </pc:sldMkLst>
        <pc:spChg chg="mod">
          <ac:chgData name="原 知己" userId="91194ec87df2cb56" providerId="LiveId" clId="{2C55018F-2FBA-4DBE-85B1-3548D710126E}" dt="2018-05-16T09:25:50.855" v="3341" actId="20577"/>
          <ac:spMkLst>
            <pc:docMk/>
            <pc:sldMk cId="3337439567" sldId="258"/>
            <ac:spMk id="2" creationId="{BFE430B9-E480-4902-A4C8-6011DFB0844F}"/>
          </ac:spMkLst>
        </pc:spChg>
        <pc:spChg chg="del mod">
          <ac:chgData name="原 知己" userId="91194ec87df2cb56" providerId="LiveId" clId="{2C55018F-2FBA-4DBE-85B1-3548D710126E}" dt="2018-05-16T09:39:14.412" v="3428" actId="478"/>
          <ac:spMkLst>
            <pc:docMk/>
            <pc:sldMk cId="3337439567" sldId="258"/>
            <ac:spMk id="3" creationId="{4642CF4C-E26C-41F9-9DFC-867605F83622}"/>
          </ac:spMkLst>
        </pc:spChg>
        <pc:spChg chg="add mod">
          <ac:chgData name="原 知己" userId="91194ec87df2cb56" providerId="LiveId" clId="{2C55018F-2FBA-4DBE-85B1-3548D710126E}" dt="2018-05-24T08:30:00.139" v="3535" actId="20577"/>
          <ac:spMkLst>
            <pc:docMk/>
            <pc:sldMk cId="3337439567" sldId="258"/>
            <ac:spMk id="5" creationId="{82A58CD4-27BB-440F-95DF-76A43064F15E}"/>
          </ac:spMkLst>
        </pc:spChg>
        <pc:spChg chg="add mod">
          <ac:chgData name="原 知己" userId="91194ec87df2cb56" providerId="LiveId" clId="{2C55018F-2FBA-4DBE-85B1-3548D710126E}" dt="2018-05-17T15:08:58.488" v="3453" actId="14100"/>
          <ac:spMkLst>
            <pc:docMk/>
            <pc:sldMk cId="3337439567" sldId="258"/>
            <ac:spMk id="6" creationId="{A0C1F376-B804-4F8F-8291-0AEC4661E07C}"/>
          </ac:spMkLst>
        </pc:spChg>
        <pc:spChg chg="add mod">
          <ac:chgData name="原 知己" userId="91194ec87df2cb56" providerId="LiveId" clId="{2C55018F-2FBA-4DBE-85B1-3548D710126E}" dt="2018-05-16T09:39:17.328" v="3430" actId="20577"/>
          <ac:spMkLst>
            <pc:docMk/>
            <pc:sldMk cId="3337439567" sldId="258"/>
            <ac:spMk id="7" creationId="{AD884AE2-D6EE-49F7-B3B4-3F7947EA98B5}"/>
          </ac:spMkLst>
        </pc:spChg>
        <pc:spChg chg="add mod">
          <ac:chgData name="原 知己" userId="91194ec87df2cb56" providerId="LiveId" clId="{2C55018F-2FBA-4DBE-85B1-3548D710126E}" dt="2018-05-17T15:09:08.134" v="3456" actId="20577"/>
          <ac:spMkLst>
            <pc:docMk/>
            <pc:sldMk cId="3337439567" sldId="258"/>
            <ac:spMk id="8" creationId="{0BF49ED5-DFB3-4D42-97A8-B928B3541E0B}"/>
          </ac:spMkLst>
        </pc:spChg>
      </pc:sldChg>
      <pc:sldChg chg="addSp delSp modSp add">
        <pc:chgData name="原 知己" userId="91194ec87df2cb56" providerId="LiveId" clId="{2C55018F-2FBA-4DBE-85B1-3548D710126E}" dt="2018-05-14T04:10:42.461" v="329" actId="1076"/>
        <pc:sldMkLst>
          <pc:docMk/>
          <pc:sldMk cId="2724631712" sldId="259"/>
        </pc:sldMkLst>
        <pc:spChg chg="del">
          <ac:chgData name="原 知己" userId="91194ec87df2cb56" providerId="LiveId" clId="{2C55018F-2FBA-4DBE-85B1-3548D710126E}" dt="2018-05-14T04:06:27.689" v="313" actId="1076"/>
          <ac:spMkLst>
            <pc:docMk/>
            <pc:sldMk cId="2724631712" sldId="259"/>
            <ac:spMk id="2" creationId="{730D8580-83A8-43F1-BA15-4A29E4D44E15}"/>
          </ac:spMkLst>
        </pc:spChg>
        <pc:spChg chg="del">
          <ac:chgData name="原 知己" userId="91194ec87df2cb56" providerId="LiveId" clId="{2C55018F-2FBA-4DBE-85B1-3548D710126E}" dt="2018-05-14T04:06:27.689" v="313" actId="1076"/>
          <ac:spMkLst>
            <pc:docMk/>
            <pc:sldMk cId="2724631712" sldId="259"/>
            <ac:spMk id="3" creationId="{378964A4-B107-406D-A330-EA08762DD642}"/>
          </ac:spMkLst>
        </pc:spChg>
        <pc:spChg chg="add mod">
          <ac:chgData name="原 知己" userId="91194ec87df2cb56" providerId="LiveId" clId="{2C55018F-2FBA-4DBE-85B1-3548D710126E}" dt="2018-05-14T04:06:37.069" v="328" actId="20577"/>
          <ac:spMkLst>
            <pc:docMk/>
            <pc:sldMk cId="2724631712" sldId="259"/>
            <ac:spMk id="5" creationId="{29AA37C7-601D-4EA3-8E9F-46420CE78016}"/>
          </ac:spMkLst>
        </pc:spChg>
        <pc:spChg chg="add del mod">
          <ac:chgData name="原 知己" userId="91194ec87df2cb56" providerId="LiveId" clId="{2C55018F-2FBA-4DBE-85B1-3548D710126E}" dt="2018-05-14T04:10:42.461" v="329" actId="1076"/>
          <ac:spMkLst>
            <pc:docMk/>
            <pc:sldMk cId="2724631712" sldId="259"/>
            <ac:spMk id="6" creationId="{C7622317-2123-41C0-A9E6-4D1C1C5EF8E6}"/>
          </ac:spMkLst>
        </pc:spChg>
      </pc:sldChg>
      <pc:sldChg chg="modSp add">
        <pc:chgData name="原 知己" userId="91194ec87df2cb56" providerId="LiveId" clId="{2C55018F-2FBA-4DBE-85B1-3548D710126E}" dt="2018-05-14T04:11:39.125" v="337" actId="20577"/>
        <pc:sldMkLst>
          <pc:docMk/>
          <pc:sldMk cId="487538193" sldId="260"/>
        </pc:sldMkLst>
        <pc:spChg chg="mod">
          <ac:chgData name="原 知己" userId="91194ec87df2cb56" providerId="LiveId" clId="{2C55018F-2FBA-4DBE-85B1-3548D710126E}" dt="2018-05-14T04:11:39.125" v="337" actId="20577"/>
          <ac:spMkLst>
            <pc:docMk/>
            <pc:sldMk cId="487538193" sldId="260"/>
            <ac:spMk id="2" creationId="{2957AEA3-346F-4295-B5B7-76319269B7A3}"/>
          </ac:spMkLst>
        </pc:spChg>
      </pc:sldChg>
      <pc:sldChg chg="modSp add">
        <pc:chgData name="原 知己" userId="91194ec87df2cb56" providerId="LiveId" clId="{2C55018F-2FBA-4DBE-85B1-3548D710126E}" dt="2018-05-14T04:12:09.227" v="347" actId="20577"/>
        <pc:sldMkLst>
          <pc:docMk/>
          <pc:sldMk cId="2104358748" sldId="262"/>
        </pc:sldMkLst>
        <pc:spChg chg="mod">
          <ac:chgData name="原 知己" userId="91194ec87df2cb56" providerId="LiveId" clId="{2C55018F-2FBA-4DBE-85B1-3548D710126E}" dt="2018-05-14T04:12:09.227" v="347" actId="20577"/>
          <ac:spMkLst>
            <pc:docMk/>
            <pc:sldMk cId="2104358748" sldId="262"/>
            <ac:spMk id="2" creationId="{6C1563AA-6220-4D8D-AD9C-9E156CCDDE05}"/>
          </ac:spMkLst>
        </pc:spChg>
      </pc:sldChg>
      <pc:sldChg chg="modSp add">
        <pc:chgData name="原 知己" userId="91194ec87df2cb56" providerId="LiveId" clId="{2C55018F-2FBA-4DBE-85B1-3548D710126E}" dt="2018-05-16T09:25:02.930" v="3330" actId="20577"/>
        <pc:sldMkLst>
          <pc:docMk/>
          <pc:sldMk cId="2909926127" sldId="263"/>
        </pc:sldMkLst>
        <pc:spChg chg="mod">
          <ac:chgData name="原 知己" userId="91194ec87df2cb56" providerId="LiveId" clId="{2C55018F-2FBA-4DBE-85B1-3548D710126E}" dt="2018-05-16T09:25:02.930" v="3330" actId="20577"/>
          <ac:spMkLst>
            <pc:docMk/>
            <pc:sldMk cId="2909926127" sldId="263"/>
            <ac:spMk id="2" creationId="{B6DB0C19-3028-4130-A20B-EDBFEEC004D8}"/>
          </ac:spMkLst>
        </pc:spChg>
      </pc:sldChg>
      <pc:sldChg chg="addSp delSp modSp add">
        <pc:chgData name="原 知己" userId="91194ec87df2cb56" providerId="LiveId" clId="{2C55018F-2FBA-4DBE-85B1-3548D710126E}" dt="2018-05-29T14:55:27.808" v="3710" actId="313"/>
        <pc:sldMkLst>
          <pc:docMk/>
          <pc:sldMk cId="2523397381" sldId="264"/>
        </pc:sldMkLst>
        <pc:spChg chg="del">
          <ac:chgData name="原 知己" userId="91194ec87df2cb56" providerId="LiveId" clId="{2C55018F-2FBA-4DBE-85B1-3548D710126E}" dt="2018-05-14T04:14:55.090" v="376" actId="1076"/>
          <ac:spMkLst>
            <pc:docMk/>
            <pc:sldMk cId="2523397381" sldId="264"/>
            <ac:spMk id="2" creationId="{4F0338BD-9BCE-4257-B20B-623FD05A268D}"/>
          </ac:spMkLst>
        </pc:spChg>
        <pc:spChg chg="add mod">
          <ac:chgData name="原 知己" userId="91194ec87df2cb56" providerId="LiveId" clId="{2C55018F-2FBA-4DBE-85B1-3548D710126E}" dt="2018-05-14T04:14:58.804" v="384" actId="20577"/>
          <ac:spMkLst>
            <pc:docMk/>
            <pc:sldMk cId="2523397381" sldId="264"/>
            <ac:spMk id="4" creationId="{AD5CEFB4-8852-46E4-964D-FE947092CCB6}"/>
          </ac:spMkLst>
        </pc:spChg>
        <pc:spChg chg="add mod">
          <ac:chgData name="原 知己" userId="91194ec87df2cb56" providerId="LiveId" clId="{2C55018F-2FBA-4DBE-85B1-3548D710126E}" dt="2018-05-29T14:55:27.808" v="3710" actId="313"/>
          <ac:spMkLst>
            <pc:docMk/>
            <pc:sldMk cId="2523397381" sldId="264"/>
            <ac:spMk id="5" creationId="{D8CBF07C-74F8-4693-8234-4AF94A6CE0AB}"/>
          </ac:spMkLst>
        </pc:spChg>
      </pc:sldChg>
      <pc:sldChg chg="addSp modSp add modAnim">
        <pc:chgData name="原 知己" userId="91194ec87df2cb56" providerId="LiveId" clId="{2C55018F-2FBA-4DBE-85B1-3548D710126E}" dt="2018-05-15T08:25:20.766" v="2891" actId="948"/>
        <pc:sldMkLst>
          <pc:docMk/>
          <pc:sldMk cId="3388374737" sldId="265"/>
        </pc:sldMkLst>
        <pc:spChg chg="mod">
          <ac:chgData name="原 知己" userId="91194ec87df2cb56" providerId="LiveId" clId="{2C55018F-2FBA-4DBE-85B1-3548D710126E}" dt="2018-05-14T04:25:08.279" v="609" actId="20577"/>
          <ac:spMkLst>
            <pc:docMk/>
            <pc:sldMk cId="3388374737" sldId="265"/>
            <ac:spMk id="2" creationId="{75AB1737-2824-461A-B255-AADECE30ACF9}"/>
          </ac:spMkLst>
        </pc:spChg>
        <pc:spChg chg="mod">
          <ac:chgData name="原 知己" userId="91194ec87df2cb56" providerId="LiveId" clId="{2C55018F-2FBA-4DBE-85B1-3548D710126E}" dt="2018-05-15T08:25:20.766" v="2891" actId="948"/>
          <ac:spMkLst>
            <pc:docMk/>
            <pc:sldMk cId="3388374737" sldId="265"/>
            <ac:spMk id="3" creationId="{77977203-27A8-4554-AC45-E39023086CA2}"/>
          </ac:spMkLst>
        </pc:spChg>
        <pc:picChg chg="add mod">
          <ac:chgData name="原 知己" userId="91194ec87df2cb56" providerId="LiveId" clId="{2C55018F-2FBA-4DBE-85B1-3548D710126E}" dt="2018-05-15T08:23:24.033" v="2844" actId="1076"/>
          <ac:picMkLst>
            <pc:docMk/>
            <pc:sldMk cId="3388374737" sldId="265"/>
            <ac:picMk id="5" creationId="{27FAEFEA-8B9D-4481-9974-45D94F9C6BA0}"/>
          </ac:picMkLst>
        </pc:picChg>
        <pc:picChg chg="add mod">
          <ac:chgData name="原 知己" userId="91194ec87df2cb56" providerId="LiveId" clId="{2C55018F-2FBA-4DBE-85B1-3548D710126E}" dt="2018-05-15T08:25:05.639" v="2886" actId="1076"/>
          <ac:picMkLst>
            <pc:docMk/>
            <pc:sldMk cId="3388374737" sldId="265"/>
            <ac:picMk id="7" creationId="{EEB495A6-ABF2-4E6C-BBBF-463301C7FD47}"/>
          </ac:picMkLst>
        </pc:picChg>
      </pc:sldChg>
      <pc:sldChg chg="addSp delSp modSp add modAnim">
        <pc:chgData name="原 知己" userId="91194ec87df2cb56" providerId="LiveId" clId="{2C55018F-2FBA-4DBE-85B1-3548D710126E}" dt="2018-05-31T15:28:44.850" v="3985" actId="1076"/>
        <pc:sldMkLst>
          <pc:docMk/>
          <pc:sldMk cId="2668290746" sldId="266"/>
        </pc:sldMkLst>
        <pc:spChg chg="mod">
          <ac:chgData name="原 知己" userId="91194ec87df2cb56" providerId="LiveId" clId="{2C55018F-2FBA-4DBE-85B1-3548D710126E}" dt="2018-05-14T04:36:07.677" v="951" actId="404"/>
          <ac:spMkLst>
            <pc:docMk/>
            <pc:sldMk cId="2668290746" sldId="266"/>
            <ac:spMk id="2" creationId="{D259F734-2D2D-4F87-9848-0B7622C8B267}"/>
          </ac:spMkLst>
        </pc:spChg>
        <pc:spChg chg="del">
          <ac:chgData name="原 知己" userId="91194ec87df2cb56" providerId="LiveId" clId="{2C55018F-2FBA-4DBE-85B1-3548D710126E}" dt="2018-05-14T04:38:40.468" v="966" actId="1076"/>
          <ac:spMkLst>
            <pc:docMk/>
            <pc:sldMk cId="2668290746" sldId="266"/>
            <ac:spMk id="3" creationId="{59CE00B3-6646-4E35-ABB0-7CCA7D88B95E}"/>
          </ac:spMkLst>
        </pc:spChg>
        <pc:spChg chg="add mod">
          <ac:chgData name="原 知己" userId="91194ec87df2cb56" providerId="LiveId" clId="{2C55018F-2FBA-4DBE-85B1-3548D710126E}" dt="2018-05-14T04:47:15.634" v="1179" actId="27636"/>
          <ac:spMkLst>
            <pc:docMk/>
            <pc:sldMk cId="2668290746" sldId="266"/>
            <ac:spMk id="5" creationId="{7E52A833-69C8-4422-8D08-1CE3E87DE825}"/>
          </ac:spMkLst>
        </pc:spChg>
        <pc:spChg chg="add mod">
          <ac:chgData name="原 知己" userId="91194ec87df2cb56" providerId="LiveId" clId="{2C55018F-2FBA-4DBE-85B1-3548D710126E}" dt="2018-05-14T04:47:26.686" v="1185" actId="27636"/>
          <ac:spMkLst>
            <pc:docMk/>
            <pc:sldMk cId="2668290746" sldId="266"/>
            <ac:spMk id="6" creationId="{23E8A665-D758-4E0B-BE32-228B2ADC6A1F}"/>
          </ac:spMkLst>
        </pc:spChg>
        <pc:spChg chg="add mod">
          <ac:chgData name="原 知己" userId="91194ec87df2cb56" providerId="LiveId" clId="{2C55018F-2FBA-4DBE-85B1-3548D710126E}" dt="2018-05-14T04:50:05.019" v="1257" actId="179"/>
          <ac:spMkLst>
            <pc:docMk/>
            <pc:sldMk cId="2668290746" sldId="266"/>
            <ac:spMk id="7" creationId="{DC88215F-FD76-4ED8-88A3-ACB794D32F69}"/>
          </ac:spMkLst>
        </pc:spChg>
        <pc:spChg chg="add mod">
          <ac:chgData name="原 知己" userId="91194ec87df2cb56" providerId="LiveId" clId="{2C55018F-2FBA-4DBE-85B1-3548D710126E}" dt="2018-05-14T04:50:14.576" v="1258" actId="1076"/>
          <ac:spMkLst>
            <pc:docMk/>
            <pc:sldMk cId="2668290746" sldId="266"/>
            <ac:spMk id="8" creationId="{C2443E7B-D359-46B9-AD61-C9D50972E4C9}"/>
          </ac:spMkLst>
        </pc:spChg>
        <pc:picChg chg="add mod modCrop">
          <ac:chgData name="原 知己" userId="91194ec87df2cb56" providerId="LiveId" clId="{2C55018F-2FBA-4DBE-85B1-3548D710126E}" dt="2018-05-31T15:28:44.850" v="3985" actId="1076"/>
          <ac:picMkLst>
            <pc:docMk/>
            <pc:sldMk cId="2668290746" sldId="266"/>
            <ac:picMk id="3" creationId="{FF91F4E2-A2F7-4121-A2C1-F12448075002}"/>
          </ac:picMkLst>
        </pc:picChg>
        <pc:picChg chg="add del mod">
          <ac:chgData name="原 知己" userId="91194ec87df2cb56" providerId="LiveId" clId="{2C55018F-2FBA-4DBE-85B1-3548D710126E}" dt="2018-05-31T15:28:16.807" v="3980" actId="478"/>
          <ac:picMkLst>
            <pc:docMk/>
            <pc:sldMk cId="2668290746" sldId="266"/>
            <ac:picMk id="10" creationId="{4B33BEE0-1BCF-413B-A06A-7F299BB2D07E}"/>
          </ac:picMkLst>
        </pc:picChg>
      </pc:sldChg>
      <pc:sldChg chg="addSp delSp modSp add modAnim">
        <pc:chgData name="原 知己" userId="91194ec87df2cb56" providerId="LiveId" clId="{2C55018F-2FBA-4DBE-85B1-3548D710126E}" dt="2018-05-31T13:59:30.988" v="3976"/>
        <pc:sldMkLst>
          <pc:docMk/>
          <pc:sldMk cId="2369142712" sldId="267"/>
        </pc:sldMkLst>
        <pc:spChg chg="mod">
          <ac:chgData name="原 知己" userId="91194ec87df2cb56" providerId="LiveId" clId="{2C55018F-2FBA-4DBE-85B1-3548D710126E}" dt="2018-05-14T04:40:32.107" v="1029" actId="20577"/>
          <ac:spMkLst>
            <pc:docMk/>
            <pc:sldMk cId="2369142712" sldId="267"/>
            <ac:spMk id="2" creationId="{55B99BAD-5531-415E-8D79-A51AE329B06A}"/>
          </ac:spMkLst>
        </pc:spChg>
        <pc:spChg chg="del">
          <ac:chgData name="原 知己" userId="91194ec87df2cb56" providerId="LiveId" clId="{2C55018F-2FBA-4DBE-85B1-3548D710126E}" dt="2018-05-14T04:40:50.333" v="1030" actId="1076"/>
          <ac:spMkLst>
            <pc:docMk/>
            <pc:sldMk cId="2369142712" sldId="267"/>
            <ac:spMk id="3" creationId="{666DBEC1-F257-496E-B116-3E51550ADC1B}"/>
          </ac:spMkLst>
        </pc:spChg>
        <pc:spChg chg="add del mod">
          <ac:chgData name="原 知己" userId="91194ec87df2cb56" providerId="LiveId" clId="{2C55018F-2FBA-4DBE-85B1-3548D710126E}" dt="2018-05-31T13:59:17.725" v="3972"/>
          <ac:spMkLst>
            <pc:docMk/>
            <pc:sldMk cId="2369142712" sldId="267"/>
            <ac:spMk id="3" creationId="{19A33ABC-38CB-4287-8277-10A44A1F4FF1}"/>
          </ac:spMkLst>
        </pc:spChg>
        <pc:spChg chg="add mod">
          <ac:chgData name="原 知己" userId="91194ec87df2cb56" providerId="LiveId" clId="{2C55018F-2FBA-4DBE-85B1-3548D710126E}" dt="2018-05-14T08:34:53.860" v="1925" actId="1076"/>
          <ac:spMkLst>
            <pc:docMk/>
            <pc:sldMk cId="2369142712" sldId="267"/>
            <ac:spMk id="5" creationId="{B9B9BA1D-8AF6-4968-911C-506E74E62FB7}"/>
          </ac:spMkLst>
        </pc:spChg>
        <pc:spChg chg="add del mod">
          <ac:chgData name="原 知己" userId="91194ec87df2cb56" providerId="LiveId" clId="{2C55018F-2FBA-4DBE-85B1-3548D710126E}" dt="2018-05-31T13:59:17.725" v="3972"/>
          <ac:spMkLst>
            <pc:docMk/>
            <pc:sldMk cId="2369142712" sldId="267"/>
            <ac:spMk id="6" creationId="{16932EE5-00D7-4AC4-BBB4-CC20F13CC70E}"/>
          </ac:spMkLst>
        </pc:spChg>
        <pc:spChg chg="add del mod">
          <ac:chgData name="原 知己" userId="91194ec87df2cb56" providerId="LiveId" clId="{2C55018F-2FBA-4DBE-85B1-3548D710126E}" dt="2018-05-14T04:41:43.003" v="1073" actId="1076"/>
          <ac:spMkLst>
            <pc:docMk/>
            <pc:sldMk cId="2369142712" sldId="267"/>
            <ac:spMk id="6" creationId="{87CA4D5A-046F-438C-877F-FA4CDBF0885F}"/>
          </ac:spMkLst>
        </pc:spChg>
        <pc:spChg chg="add mod">
          <ac:chgData name="原 知己" userId="91194ec87df2cb56" providerId="LiveId" clId="{2C55018F-2FBA-4DBE-85B1-3548D710126E}" dt="2018-05-14T08:35:07.451" v="1929" actId="1076"/>
          <ac:spMkLst>
            <pc:docMk/>
            <pc:sldMk cId="2369142712" sldId="267"/>
            <ac:spMk id="8" creationId="{E712F534-4B3D-41B3-A7B6-7B7066CEB44C}"/>
          </ac:spMkLst>
        </pc:spChg>
        <pc:spChg chg="add del mod">
          <ac:chgData name="原 知己" userId="91194ec87df2cb56" providerId="LiveId" clId="{2C55018F-2FBA-4DBE-85B1-3548D710126E}" dt="2018-05-31T13:59:17.725" v="3972"/>
          <ac:spMkLst>
            <pc:docMk/>
            <pc:sldMk cId="2369142712" sldId="267"/>
            <ac:spMk id="9" creationId="{F44F8AB5-141A-46F9-8BE5-70C925672430}"/>
          </ac:spMkLst>
        </pc:spChg>
        <pc:spChg chg="add del mod">
          <ac:chgData name="原 知己" userId="91194ec87df2cb56" providerId="LiveId" clId="{2C55018F-2FBA-4DBE-85B1-3548D710126E}" dt="2018-05-31T13:59:30.988" v="3976"/>
          <ac:spMkLst>
            <pc:docMk/>
            <pc:sldMk cId="2369142712" sldId="267"/>
            <ac:spMk id="10" creationId="{842442B7-968B-4DEC-8155-23ECE84D0864}"/>
          </ac:spMkLst>
        </pc:spChg>
        <pc:picChg chg="add mod">
          <ac:chgData name="原 知己" userId="91194ec87df2cb56" providerId="LiveId" clId="{2C55018F-2FBA-4DBE-85B1-3548D710126E}" dt="2018-05-14T08:35:04.700" v="1928" actId="1076"/>
          <ac:picMkLst>
            <pc:docMk/>
            <pc:sldMk cId="2369142712" sldId="267"/>
            <ac:picMk id="7" creationId="{F0913579-7443-4E49-B267-FEB62FF39B52}"/>
          </ac:picMkLst>
        </pc:picChg>
      </pc:sldChg>
      <pc:sldChg chg="addSp modSp add modAnim">
        <pc:chgData name="原 知己" userId="91194ec87df2cb56" providerId="LiveId" clId="{2C55018F-2FBA-4DBE-85B1-3548D710126E}" dt="2018-05-29T09:16:24.899" v="3601" actId="20577"/>
        <pc:sldMkLst>
          <pc:docMk/>
          <pc:sldMk cId="912522825" sldId="268"/>
        </pc:sldMkLst>
        <pc:spChg chg="mod">
          <ac:chgData name="原 知己" userId="91194ec87df2cb56" providerId="LiveId" clId="{2C55018F-2FBA-4DBE-85B1-3548D710126E}" dt="2018-05-29T09:16:24.899" v="3601" actId="20577"/>
          <ac:spMkLst>
            <pc:docMk/>
            <pc:sldMk cId="912522825" sldId="268"/>
            <ac:spMk id="5" creationId="{B9B9BA1D-8AF6-4968-911C-506E74E62FB7}"/>
          </ac:spMkLst>
        </pc:spChg>
        <pc:spChg chg="add mod">
          <ac:chgData name="原 知己" userId="91194ec87df2cb56" providerId="LiveId" clId="{2C55018F-2FBA-4DBE-85B1-3548D710126E}" dt="2018-05-14T08:35:10.593" v="1930" actId="1076"/>
          <ac:spMkLst>
            <pc:docMk/>
            <pc:sldMk cId="912522825" sldId="268"/>
            <ac:spMk id="6" creationId="{7D555D8C-58C2-4F3B-8B0F-90A6192B6AD4}"/>
          </ac:spMkLst>
        </pc:spChg>
        <pc:picChg chg="add mod">
          <ac:chgData name="原 知己" userId="91194ec87df2cb56" providerId="LiveId" clId="{2C55018F-2FBA-4DBE-85B1-3548D710126E}" dt="2018-05-14T08:35:01.212" v="1927" actId="1076"/>
          <ac:picMkLst>
            <pc:docMk/>
            <pc:sldMk cId="912522825" sldId="268"/>
            <ac:picMk id="3" creationId="{A3CF4755-F0DB-4EEF-96BE-AF4013DCC79E}"/>
          </ac:picMkLst>
        </pc:picChg>
      </pc:sldChg>
      <pc:sldChg chg="addSp delSp modSp add">
        <pc:chgData name="原 知己" userId="91194ec87df2cb56" providerId="LiveId" clId="{2C55018F-2FBA-4DBE-85B1-3548D710126E}" dt="2018-05-15T08:09:59.116" v="2693" actId="12"/>
        <pc:sldMkLst>
          <pc:docMk/>
          <pc:sldMk cId="931811314" sldId="269"/>
        </pc:sldMkLst>
        <pc:spChg chg="del">
          <ac:chgData name="原 知己" userId="91194ec87df2cb56" providerId="LiveId" clId="{2C55018F-2FBA-4DBE-85B1-3548D710126E}" dt="2018-05-14T04:53:02.366" v="1260" actId="1076"/>
          <ac:spMkLst>
            <pc:docMk/>
            <pc:sldMk cId="931811314" sldId="269"/>
            <ac:spMk id="2" creationId="{A5810986-8507-4262-8281-910A360B54C9}"/>
          </ac:spMkLst>
        </pc:spChg>
        <pc:spChg chg="del">
          <ac:chgData name="原 知己" userId="91194ec87df2cb56" providerId="LiveId" clId="{2C55018F-2FBA-4DBE-85B1-3548D710126E}" dt="2018-05-14T04:53:02.366" v="1260" actId="1076"/>
          <ac:spMkLst>
            <pc:docMk/>
            <pc:sldMk cId="931811314" sldId="269"/>
            <ac:spMk id="4" creationId="{21979B69-DF5F-4616-A122-ABFBD4DEFC42}"/>
          </ac:spMkLst>
        </pc:spChg>
        <pc:spChg chg="del">
          <ac:chgData name="原 知己" userId="91194ec87df2cb56" providerId="LiveId" clId="{2C55018F-2FBA-4DBE-85B1-3548D710126E}" dt="2018-05-14T04:53:02.366" v="1260" actId="1076"/>
          <ac:spMkLst>
            <pc:docMk/>
            <pc:sldMk cId="931811314" sldId="269"/>
            <ac:spMk id="5" creationId="{82F5E665-C1FB-4334-9860-1428900FDB6F}"/>
          </ac:spMkLst>
        </pc:spChg>
        <pc:spChg chg="del">
          <ac:chgData name="原 知己" userId="91194ec87df2cb56" providerId="LiveId" clId="{2C55018F-2FBA-4DBE-85B1-3548D710126E}" dt="2018-05-14T04:53:02.366" v="1260" actId="1076"/>
          <ac:spMkLst>
            <pc:docMk/>
            <pc:sldMk cId="931811314" sldId="269"/>
            <ac:spMk id="6" creationId="{7BEF557D-9FAA-4A05-8BE6-4B1AE9431119}"/>
          </ac:spMkLst>
        </pc:spChg>
        <pc:spChg chg="del">
          <ac:chgData name="原 知己" userId="91194ec87df2cb56" providerId="LiveId" clId="{2C55018F-2FBA-4DBE-85B1-3548D710126E}" dt="2018-05-14T04:53:02.366" v="1260" actId="1076"/>
          <ac:spMkLst>
            <pc:docMk/>
            <pc:sldMk cId="931811314" sldId="269"/>
            <ac:spMk id="7" creationId="{ECD3CC0B-2E16-47EF-B4B9-68709DDD25B5}"/>
          </ac:spMkLst>
        </pc:spChg>
        <pc:spChg chg="add mod">
          <ac:chgData name="原 知己" userId="91194ec87df2cb56" providerId="LiveId" clId="{2C55018F-2FBA-4DBE-85B1-3548D710126E}" dt="2018-05-14T04:53:48.229" v="1297" actId="20577"/>
          <ac:spMkLst>
            <pc:docMk/>
            <pc:sldMk cId="931811314" sldId="269"/>
            <ac:spMk id="8" creationId="{A28401B9-FE42-44E0-8D2A-563857E5786A}"/>
          </ac:spMkLst>
        </pc:spChg>
        <pc:spChg chg="add mod">
          <ac:chgData name="原 知己" userId="91194ec87df2cb56" providerId="LiveId" clId="{2C55018F-2FBA-4DBE-85B1-3548D710126E}" dt="2018-05-15T08:09:59.116" v="2693" actId="12"/>
          <ac:spMkLst>
            <pc:docMk/>
            <pc:sldMk cId="931811314" sldId="269"/>
            <ac:spMk id="9" creationId="{210EEA0B-7CBD-4537-A947-0EBEBA08D10C}"/>
          </ac:spMkLst>
        </pc:spChg>
        <pc:spChg chg="add del mod">
          <ac:chgData name="原 知己" userId="91194ec87df2cb56" providerId="LiveId" clId="{2C55018F-2FBA-4DBE-85B1-3548D710126E}" dt="2018-05-14T08:21:33.852" v="1694" actId="478"/>
          <ac:spMkLst>
            <pc:docMk/>
            <pc:sldMk cId="931811314" sldId="269"/>
            <ac:spMk id="10" creationId="{30D1C5F5-D324-4A62-8464-BA4D9C15C7E4}"/>
          </ac:spMkLst>
        </pc:spChg>
        <pc:spChg chg="add del mod">
          <ac:chgData name="原 知己" userId="91194ec87df2cb56" providerId="LiveId" clId="{2C55018F-2FBA-4DBE-85B1-3548D710126E}" dt="2018-05-14T08:21:42.020" v="1696" actId="478"/>
          <ac:spMkLst>
            <pc:docMk/>
            <pc:sldMk cId="931811314" sldId="269"/>
            <ac:spMk id="11" creationId="{42546D93-8A54-4A5A-A747-186C09EEFB71}"/>
          </ac:spMkLst>
        </pc:spChg>
      </pc:sldChg>
      <pc:sldChg chg="addSp delSp modSp add modAnim">
        <pc:chgData name="原 知己" userId="91194ec87df2cb56" providerId="LiveId" clId="{2C55018F-2FBA-4DBE-85B1-3548D710126E}" dt="2018-05-31T13:16:54.334" v="3926" actId="20577"/>
        <pc:sldMkLst>
          <pc:docMk/>
          <pc:sldMk cId="422740303" sldId="270"/>
        </pc:sldMkLst>
        <pc:spChg chg="del">
          <ac:chgData name="原 知己" userId="91194ec87df2cb56" providerId="LiveId" clId="{2C55018F-2FBA-4DBE-85B1-3548D710126E}" dt="2018-05-14T05:00:55.186" v="1594" actId="1076"/>
          <ac:spMkLst>
            <pc:docMk/>
            <pc:sldMk cId="422740303" sldId="270"/>
            <ac:spMk id="2" creationId="{CF4F1AAA-A013-412D-8745-FE106943994D}"/>
          </ac:spMkLst>
        </pc:spChg>
        <pc:spChg chg="add mod">
          <ac:chgData name="原 知己" userId="91194ec87df2cb56" providerId="LiveId" clId="{2C55018F-2FBA-4DBE-85B1-3548D710126E}" dt="2018-05-14T08:06:48.706" v="1623" actId="20577"/>
          <ac:spMkLst>
            <pc:docMk/>
            <pc:sldMk cId="422740303" sldId="270"/>
            <ac:spMk id="4" creationId="{1E9808B9-D338-4B01-BCD8-A91874E23320}"/>
          </ac:spMkLst>
        </pc:spChg>
        <pc:spChg chg="add mod">
          <ac:chgData name="原 知己" userId="91194ec87df2cb56" providerId="LiveId" clId="{2C55018F-2FBA-4DBE-85B1-3548D710126E}" dt="2018-05-14T08:19:57.376" v="1667" actId="20577"/>
          <ac:spMkLst>
            <pc:docMk/>
            <pc:sldMk cId="422740303" sldId="270"/>
            <ac:spMk id="5" creationId="{4F70BB52-E851-46C0-B3C1-DA2147FDBAC0}"/>
          </ac:spMkLst>
        </pc:spChg>
        <pc:spChg chg="add del mod">
          <ac:chgData name="原 知己" userId="91194ec87df2cb56" providerId="LiveId" clId="{2C55018F-2FBA-4DBE-85B1-3548D710126E}" dt="2018-05-14T08:24:56.383" v="1718" actId="1076"/>
          <ac:spMkLst>
            <pc:docMk/>
            <pc:sldMk cId="422740303" sldId="270"/>
            <ac:spMk id="7" creationId="{C528B7B1-DB5F-41FA-8BFA-DC3F4D837A0C}"/>
          </ac:spMkLst>
        </pc:spChg>
        <pc:spChg chg="add mod">
          <ac:chgData name="原 知己" userId="91194ec87df2cb56" providerId="LiveId" clId="{2C55018F-2FBA-4DBE-85B1-3548D710126E}" dt="2018-05-29T14:55:59.342" v="3717" actId="20577"/>
          <ac:spMkLst>
            <pc:docMk/>
            <pc:sldMk cId="422740303" sldId="270"/>
            <ac:spMk id="8" creationId="{930D566F-2B1A-4C2D-B845-9C136E10C7C2}"/>
          </ac:spMkLst>
        </pc:spChg>
        <pc:spChg chg="add mod">
          <ac:chgData name="原 知己" userId="91194ec87df2cb56" providerId="LiveId" clId="{2C55018F-2FBA-4DBE-85B1-3548D710126E}" dt="2018-05-31T13:16:54.334" v="3926" actId="20577"/>
          <ac:spMkLst>
            <pc:docMk/>
            <pc:sldMk cId="422740303" sldId="270"/>
            <ac:spMk id="9" creationId="{893B726E-F361-4EA4-8E95-94C764843F32}"/>
          </ac:spMkLst>
        </pc:spChg>
        <pc:picChg chg="add mod modCrop">
          <ac:chgData name="原 知己" userId="91194ec87df2cb56" providerId="LiveId" clId="{2C55018F-2FBA-4DBE-85B1-3548D710126E}" dt="2018-05-14T08:24:47.513" v="1715" actId="1076"/>
          <ac:picMkLst>
            <pc:docMk/>
            <pc:sldMk cId="422740303" sldId="270"/>
            <ac:picMk id="6" creationId="{CB6C7233-978A-4FB8-B95A-F06949BA62EB}"/>
          </ac:picMkLst>
        </pc:picChg>
      </pc:sldChg>
      <pc:sldChg chg="addSp delSp modSp add">
        <pc:chgData name="原 知己" userId="91194ec87df2cb56" providerId="LiveId" clId="{2C55018F-2FBA-4DBE-85B1-3548D710126E}" dt="2018-05-23T02:46:16.243" v="3531" actId="1076"/>
        <pc:sldMkLst>
          <pc:docMk/>
          <pc:sldMk cId="2649118156" sldId="271"/>
        </pc:sldMkLst>
        <pc:spChg chg="mod">
          <ac:chgData name="原 知己" userId="91194ec87df2cb56" providerId="LiveId" clId="{2C55018F-2FBA-4DBE-85B1-3548D710126E}" dt="2018-05-14T08:21:29.726" v="1693" actId="20577"/>
          <ac:spMkLst>
            <pc:docMk/>
            <pc:sldMk cId="2649118156" sldId="271"/>
            <ac:spMk id="2" creationId="{5655313F-0D98-4297-BE14-D12A1D245478}"/>
          </ac:spMkLst>
        </pc:spChg>
        <pc:spChg chg="del">
          <ac:chgData name="原 知己" userId="91194ec87df2cb56" providerId="LiveId" clId="{2C55018F-2FBA-4DBE-85B1-3548D710126E}" dt="2018-05-14T08:21:45.556" v="1697" actId="20577"/>
          <ac:spMkLst>
            <pc:docMk/>
            <pc:sldMk cId="2649118156" sldId="271"/>
            <ac:spMk id="3" creationId="{3FDDB682-6523-4372-9E29-90AE1AF9E640}"/>
          </ac:spMkLst>
        </pc:spChg>
        <pc:spChg chg="add mod">
          <ac:chgData name="原 知己" userId="91194ec87df2cb56" providerId="LiveId" clId="{2C55018F-2FBA-4DBE-85B1-3548D710126E}" dt="2018-05-23T02:46:16.243" v="3531" actId="1076"/>
          <ac:spMkLst>
            <pc:docMk/>
            <pc:sldMk cId="2649118156" sldId="271"/>
            <ac:spMk id="5" creationId="{D39B1440-4E83-4292-B53D-8AFF1540B127}"/>
          </ac:spMkLst>
        </pc:spChg>
      </pc:sldChg>
      <pc:sldChg chg="addSp delSp modSp add delAnim modAnim">
        <pc:chgData name="原 知己" userId="91194ec87df2cb56" providerId="LiveId" clId="{2C55018F-2FBA-4DBE-85B1-3548D710126E}" dt="2018-05-31T13:16:59.246" v="3927" actId="20577"/>
        <pc:sldMkLst>
          <pc:docMk/>
          <pc:sldMk cId="2161882355" sldId="272"/>
        </pc:sldMkLst>
        <pc:spChg chg="mod">
          <ac:chgData name="原 知己" userId="91194ec87df2cb56" providerId="LiveId" clId="{2C55018F-2FBA-4DBE-85B1-3548D710126E}" dt="2018-05-14T08:29:24.600" v="1813" actId="20577"/>
          <ac:spMkLst>
            <pc:docMk/>
            <pc:sldMk cId="2161882355" sldId="272"/>
            <ac:spMk id="5" creationId="{4F70BB52-E851-46C0-B3C1-DA2147FDBAC0}"/>
          </ac:spMkLst>
        </pc:spChg>
        <pc:spChg chg="del">
          <ac:chgData name="原 知己" userId="91194ec87df2cb56" providerId="LiveId" clId="{2C55018F-2FBA-4DBE-85B1-3548D710126E}" dt="2018-05-14T08:35:59.300" v="1937" actId="478"/>
          <ac:spMkLst>
            <pc:docMk/>
            <pc:sldMk cId="2161882355" sldId="272"/>
            <ac:spMk id="8" creationId="{930D566F-2B1A-4C2D-B845-9C136E10C7C2}"/>
          </ac:spMkLst>
        </pc:spChg>
        <pc:spChg chg="add mod">
          <ac:chgData name="原 知己" userId="91194ec87df2cb56" providerId="LiveId" clId="{2C55018F-2FBA-4DBE-85B1-3548D710126E}" dt="2018-05-31T13:16:59.246" v="3927" actId="20577"/>
          <ac:spMkLst>
            <pc:docMk/>
            <pc:sldMk cId="2161882355" sldId="272"/>
            <ac:spMk id="9" creationId="{EE0FA949-719B-4DB9-8ED7-B071A27B2C2A}"/>
          </ac:spMkLst>
        </pc:spChg>
        <pc:spChg chg="add mod">
          <ac:chgData name="原 知己" userId="91194ec87df2cb56" providerId="LiveId" clId="{2C55018F-2FBA-4DBE-85B1-3548D710126E}" dt="2018-05-29T14:55:32.778" v="3712" actId="313"/>
          <ac:spMkLst>
            <pc:docMk/>
            <pc:sldMk cId="2161882355" sldId="272"/>
            <ac:spMk id="10" creationId="{9E091F42-EECB-43A0-B2E3-F56EF9A5C078}"/>
          </ac:spMkLst>
        </pc:spChg>
        <pc:picChg chg="add mod">
          <ac:chgData name="原 知己" userId="91194ec87df2cb56" providerId="LiveId" clId="{2C55018F-2FBA-4DBE-85B1-3548D710126E}" dt="2018-05-14T08:29:50.484" v="1819" actId="1440"/>
          <ac:picMkLst>
            <pc:docMk/>
            <pc:sldMk cId="2161882355" sldId="272"/>
            <ac:picMk id="2" creationId="{AFD28E01-E8D0-44DC-801F-FA765EADA33F}"/>
          </ac:picMkLst>
        </pc:picChg>
        <pc:picChg chg="del">
          <ac:chgData name="原 知己" userId="91194ec87df2cb56" providerId="LiveId" clId="{2C55018F-2FBA-4DBE-85B1-3548D710126E}" dt="2018-05-14T08:29:29.677" v="1814" actId="478"/>
          <ac:picMkLst>
            <pc:docMk/>
            <pc:sldMk cId="2161882355" sldId="272"/>
            <ac:picMk id="6" creationId="{CB6C7233-978A-4FB8-B95A-F06949BA62EB}"/>
          </ac:picMkLst>
        </pc:picChg>
      </pc:sldChg>
      <pc:sldChg chg="addSp modSp add modAnim">
        <pc:chgData name="原 知己" userId="91194ec87df2cb56" providerId="LiveId" clId="{2C55018F-2FBA-4DBE-85B1-3548D710126E}" dt="2018-05-31T15:39:19.647" v="3986"/>
        <pc:sldMkLst>
          <pc:docMk/>
          <pc:sldMk cId="828288455" sldId="273"/>
        </pc:sldMkLst>
        <pc:spChg chg="mod">
          <ac:chgData name="原 知己" userId="91194ec87df2cb56" providerId="LiveId" clId="{2C55018F-2FBA-4DBE-85B1-3548D710126E}" dt="2018-05-14T08:49:01.136" v="2094" actId="20577"/>
          <ac:spMkLst>
            <pc:docMk/>
            <pc:sldMk cId="828288455" sldId="273"/>
            <ac:spMk id="2" creationId="{03538249-66A7-4812-958E-24637F2CA24C}"/>
          </ac:spMkLst>
        </pc:spChg>
        <pc:spChg chg="mod">
          <ac:chgData name="原 知己" userId="91194ec87df2cb56" providerId="LiveId" clId="{2C55018F-2FBA-4DBE-85B1-3548D710126E}" dt="2018-05-14T08:49:09.806" v="2111" actId="20577"/>
          <ac:spMkLst>
            <pc:docMk/>
            <pc:sldMk cId="828288455" sldId="273"/>
            <ac:spMk id="3" creationId="{2E7FC812-502A-47BC-91D2-0AE9DFECD215}"/>
          </ac:spMkLst>
        </pc:spChg>
        <pc:spChg chg="add mod">
          <ac:chgData name="原 知己" userId="91194ec87df2cb56" providerId="LiveId" clId="{2C55018F-2FBA-4DBE-85B1-3548D710126E}" dt="2018-05-14T09:21:18.992" v="2260" actId="1076"/>
          <ac:spMkLst>
            <pc:docMk/>
            <pc:sldMk cId="828288455" sldId="273"/>
            <ac:spMk id="7" creationId="{97763006-3356-42A3-937B-266F9585ED44}"/>
          </ac:spMkLst>
        </pc:spChg>
        <pc:picChg chg="add mod">
          <ac:chgData name="原 知己" userId="91194ec87df2cb56" providerId="LiveId" clId="{2C55018F-2FBA-4DBE-85B1-3548D710126E}" dt="2018-05-14T09:16:09.099" v="2118" actId="1076"/>
          <ac:picMkLst>
            <pc:docMk/>
            <pc:sldMk cId="828288455" sldId="273"/>
            <ac:picMk id="6" creationId="{4D96E2D3-58F9-42E7-8DCD-C0F94C24556F}"/>
          </ac:picMkLst>
        </pc:picChg>
      </pc:sldChg>
      <pc:sldChg chg="addSp modSp add modAnim">
        <pc:chgData name="原 知己" userId="91194ec87df2cb56" providerId="LiveId" clId="{2C55018F-2FBA-4DBE-85B1-3548D710126E}" dt="2018-05-31T13:22:25.755" v="3940" actId="207"/>
        <pc:sldMkLst>
          <pc:docMk/>
          <pc:sldMk cId="150215138" sldId="274"/>
        </pc:sldMkLst>
        <pc:spChg chg="mod">
          <ac:chgData name="原 知己" userId="91194ec87df2cb56" providerId="LiveId" clId="{2C55018F-2FBA-4DBE-85B1-3548D710126E}" dt="2018-05-14T09:30:12.972" v="2453" actId="20577"/>
          <ac:spMkLst>
            <pc:docMk/>
            <pc:sldMk cId="150215138" sldId="274"/>
            <ac:spMk id="2" creationId="{2DA69848-EDA7-4220-AAE7-35608F278428}"/>
          </ac:spMkLst>
        </pc:spChg>
        <pc:spChg chg="mod">
          <ac:chgData name="原 知己" userId="91194ec87df2cb56" providerId="LiveId" clId="{2C55018F-2FBA-4DBE-85B1-3548D710126E}" dt="2018-05-14T09:22:02.443" v="2300" actId="20577"/>
          <ac:spMkLst>
            <pc:docMk/>
            <pc:sldMk cId="150215138" sldId="274"/>
            <ac:spMk id="3" creationId="{F4187FB9-D86A-4FFC-8422-99518CED8D42}"/>
          </ac:spMkLst>
        </pc:spChg>
        <pc:spChg chg="add mod">
          <ac:chgData name="原 知己" userId="91194ec87df2cb56" providerId="LiveId" clId="{2C55018F-2FBA-4DBE-85B1-3548D710126E}" dt="2018-05-14T09:29:38.607" v="2428" actId="20577"/>
          <ac:spMkLst>
            <pc:docMk/>
            <pc:sldMk cId="150215138" sldId="274"/>
            <ac:spMk id="6" creationId="{E321DAA3-2009-4EB6-B721-F9956017A19B}"/>
          </ac:spMkLst>
        </pc:spChg>
        <pc:spChg chg="add mod">
          <ac:chgData name="原 知己" userId="91194ec87df2cb56" providerId="LiveId" clId="{2C55018F-2FBA-4DBE-85B1-3548D710126E}" dt="2018-05-29T14:56:11.971" v="3719" actId="20577"/>
          <ac:spMkLst>
            <pc:docMk/>
            <pc:sldMk cId="150215138" sldId="274"/>
            <ac:spMk id="7" creationId="{41601FB2-C648-4842-B680-2FD05C6FAC89}"/>
          </ac:spMkLst>
        </pc:spChg>
        <pc:spChg chg="add mod">
          <ac:chgData name="原 知己" userId="91194ec87df2cb56" providerId="LiveId" clId="{2C55018F-2FBA-4DBE-85B1-3548D710126E}" dt="2018-05-31T13:22:25.755" v="3940" actId="207"/>
          <ac:spMkLst>
            <pc:docMk/>
            <pc:sldMk cId="150215138" sldId="274"/>
            <ac:spMk id="8" creationId="{63EB931E-DB0F-4AD8-8C0B-BA2D031255C9}"/>
          </ac:spMkLst>
        </pc:spChg>
        <pc:spChg chg="add mod">
          <ac:chgData name="原 知己" userId="91194ec87df2cb56" providerId="LiveId" clId="{2C55018F-2FBA-4DBE-85B1-3548D710126E}" dt="2018-05-31T13:21:51.146" v="3937" actId="1076"/>
          <ac:spMkLst>
            <pc:docMk/>
            <pc:sldMk cId="150215138" sldId="274"/>
            <ac:spMk id="9" creationId="{7AE3A088-5757-4FE1-8602-34C5DACE8084}"/>
          </ac:spMkLst>
        </pc:spChg>
        <pc:picChg chg="add mod">
          <ac:chgData name="原 知己" userId="91194ec87df2cb56" providerId="LiveId" clId="{2C55018F-2FBA-4DBE-85B1-3548D710126E}" dt="2018-05-31T13:19:16.141" v="3928" actId="1076"/>
          <ac:picMkLst>
            <pc:docMk/>
            <pc:sldMk cId="150215138" sldId="274"/>
            <ac:picMk id="5" creationId="{C6AE1DFD-95CB-459E-861F-B3C6DFAB3269}"/>
          </ac:picMkLst>
        </pc:picChg>
      </pc:sldChg>
      <pc:sldChg chg="addSp modSp add modAnim">
        <pc:chgData name="原 知己" userId="91194ec87df2cb56" providerId="LiveId" clId="{2C55018F-2FBA-4DBE-85B1-3548D710126E}" dt="2018-05-29T14:55:40.545" v="3715" actId="14100"/>
        <pc:sldMkLst>
          <pc:docMk/>
          <pc:sldMk cId="2377887740" sldId="275"/>
        </pc:sldMkLst>
        <pc:spChg chg="mod">
          <ac:chgData name="原 知己" userId="91194ec87df2cb56" providerId="LiveId" clId="{2C55018F-2FBA-4DBE-85B1-3548D710126E}" dt="2018-05-14T09:30:08.909" v="2451" actId="20577"/>
          <ac:spMkLst>
            <pc:docMk/>
            <pc:sldMk cId="2377887740" sldId="275"/>
            <ac:spMk id="2" creationId="{3D4CD180-13C6-4089-AF40-8D0FCDC2A859}"/>
          </ac:spMkLst>
        </pc:spChg>
        <pc:spChg chg="mod">
          <ac:chgData name="原 知己" userId="91194ec87df2cb56" providerId="LiveId" clId="{2C55018F-2FBA-4DBE-85B1-3548D710126E}" dt="2018-05-14T09:32:09.633" v="2478" actId="20577"/>
          <ac:spMkLst>
            <pc:docMk/>
            <pc:sldMk cId="2377887740" sldId="275"/>
            <ac:spMk id="3" creationId="{C48C9AFF-AEE3-42E7-9587-78026D9BF023}"/>
          </ac:spMkLst>
        </pc:spChg>
        <pc:spChg chg="add mod">
          <ac:chgData name="原 知己" userId="91194ec87df2cb56" providerId="LiveId" clId="{2C55018F-2FBA-4DBE-85B1-3548D710126E}" dt="2018-05-29T14:55:40.545" v="3715" actId="14100"/>
          <ac:spMkLst>
            <pc:docMk/>
            <pc:sldMk cId="2377887740" sldId="275"/>
            <ac:spMk id="6" creationId="{A19FF36B-063E-46D9-8894-800C9E33DCF1}"/>
          </ac:spMkLst>
        </pc:spChg>
        <pc:picChg chg="add mod">
          <ac:chgData name="原 知己" userId="91194ec87df2cb56" providerId="LiveId" clId="{2C55018F-2FBA-4DBE-85B1-3548D710126E}" dt="2018-05-14T09:37:35.659" v="2683" actId="1076"/>
          <ac:picMkLst>
            <pc:docMk/>
            <pc:sldMk cId="2377887740" sldId="275"/>
            <ac:picMk id="5" creationId="{F3C4B56B-32A6-4A75-A114-D9C7593C8458}"/>
          </ac:picMkLst>
        </pc:picChg>
      </pc:sldChg>
      <pc:sldChg chg="addSp modSp add modAnim">
        <pc:chgData name="原 知己" userId="91194ec87df2cb56" providerId="LiveId" clId="{2C55018F-2FBA-4DBE-85B1-3548D710126E}" dt="2018-05-31T13:24:43.565" v="3947" actId="207"/>
        <pc:sldMkLst>
          <pc:docMk/>
          <pc:sldMk cId="2104989045" sldId="276"/>
        </pc:sldMkLst>
        <pc:spChg chg="mod">
          <ac:chgData name="原 知己" userId="91194ec87df2cb56" providerId="LiveId" clId="{2C55018F-2FBA-4DBE-85B1-3548D710126E}" dt="2018-05-14T09:32:36.836" v="2504" actId="20577"/>
          <ac:spMkLst>
            <pc:docMk/>
            <pc:sldMk cId="2104989045" sldId="276"/>
            <ac:spMk id="2" creationId="{850FC23A-C75A-46F2-82D1-B7C924EDC9C3}"/>
          </ac:spMkLst>
        </pc:spChg>
        <pc:spChg chg="mod">
          <ac:chgData name="原 知己" userId="91194ec87df2cb56" providerId="LiveId" clId="{2C55018F-2FBA-4DBE-85B1-3548D710126E}" dt="2018-05-14T09:33:21.246" v="2559" actId="20577"/>
          <ac:spMkLst>
            <pc:docMk/>
            <pc:sldMk cId="2104989045" sldId="276"/>
            <ac:spMk id="3" creationId="{DC9477AC-1A48-4281-BE2D-A2247050126B}"/>
          </ac:spMkLst>
        </pc:spChg>
        <pc:spChg chg="add mod">
          <ac:chgData name="原 知己" userId="91194ec87df2cb56" providerId="LiveId" clId="{2C55018F-2FBA-4DBE-85B1-3548D710126E}" dt="2018-05-31T13:24:38.206" v="3946" actId="207"/>
          <ac:spMkLst>
            <pc:docMk/>
            <pc:sldMk cId="2104989045" sldId="276"/>
            <ac:spMk id="7" creationId="{B92F725C-C765-4E1A-9670-F0164CD3570B}"/>
          </ac:spMkLst>
        </pc:spChg>
        <pc:spChg chg="add mod">
          <ac:chgData name="原 知己" userId="91194ec87df2cb56" providerId="LiveId" clId="{2C55018F-2FBA-4DBE-85B1-3548D710126E}" dt="2018-05-31T13:24:43.565" v="3947" actId="207"/>
          <ac:spMkLst>
            <pc:docMk/>
            <pc:sldMk cId="2104989045" sldId="276"/>
            <ac:spMk id="8" creationId="{44056E4D-29F0-4A84-B260-7DFC22D426F7}"/>
          </ac:spMkLst>
        </pc:spChg>
        <pc:spChg chg="add mod">
          <ac:chgData name="原 知己" userId="91194ec87df2cb56" providerId="LiveId" clId="{2C55018F-2FBA-4DBE-85B1-3548D710126E}" dt="2018-05-31T08:46:04.280" v="3925" actId="1076"/>
          <ac:spMkLst>
            <pc:docMk/>
            <pc:sldMk cId="2104989045" sldId="276"/>
            <ac:spMk id="10" creationId="{4C3F557A-EFC2-422F-9EFB-2606F4B2113E}"/>
          </ac:spMkLst>
        </pc:spChg>
        <pc:grpChg chg="add mod">
          <ac:chgData name="原 知己" userId="91194ec87df2cb56" providerId="LiveId" clId="{2C55018F-2FBA-4DBE-85B1-3548D710126E}" dt="2018-05-31T13:23:32.403" v="3941" actId="1076"/>
          <ac:grpSpMkLst>
            <pc:docMk/>
            <pc:sldMk cId="2104989045" sldId="276"/>
            <ac:grpSpMk id="9" creationId="{89AABCB1-CA72-4BBA-B25E-3EB2663DF45C}"/>
          </ac:grpSpMkLst>
        </pc:grpChg>
        <pc:picChg chg="add mod">
          <ac:chgData name="原 知己" userId="91194ec87df2cb56" providerId="LiveId" clId="{2C55018F-2FBA-4DBE-85B1-3548D710126E}" dt="2018-05-15T08:16:23.459" v="2812" actId="1076"/>
          <ac:picMkLst>
            <pc:docMk/>
            <pc:sldMk cId="2104989045" sldId="276"/>
            <ac:picMk id="5" creationId="{11AB2176-A0C7-4B91-BCCC-D8DDBE48AC51}"/>
          </ac:picMkLst>
        </pc:picChg>
        <pc:picChg chg="add mod">
          <ac:chgData name="原 知己" userId="91194ec87df2cb56" providerId="LiveId" clId="{2C55018F-2FBA-4DBE-85B1-3548D710126E}" dt="2018-05-15T08:16:23.459" v="2812" actId="1076"/>
          <ac:picMkLst>
            <pc:docMk/>
            <pc:sldMk cId="2104989045" sldId="276"/>
            <ac:picMk id="6" creationId="{A6FD8488-F109-4A45-B8A3-3FCFA65891A9}"/>
          </ac:picMkLst>
        </pc:picChg>
      </pc:sldChg>
      <pc:sldChg chg="addSp delSp modSp add modAnim">
        <pc:chgData name="原 知己" userId="91194ec87df2cb56" providerId="LiveId" clId="{2C55018F-2FBA-4DBE-85B1-3548D710126E}" dt="2018-05-31T08:17:48.208" v="3862" actId="1440"/>
        <pc:sldMkLst>
          <pc:docMk/>
          <pc:sldMk cId="3573436691" sldId="277"/>
        </pc:sldMkLst>
        <pc:spChg chg="mod">
          <ac:chgData name="原 知己" userId="91194ec87df2cb56" providerId="LiveId" clId="{2C55018F-2FBA-4DBE-85B1-3548D710126E}" dt="2018-05-24T09:07:07.336" v="3594" actId="20577"/>
          <ac:spMkLst>
            <pc:docMk/>
            <pc:sldMk cId="3573436691" sldId="277"/>
            <ac:spMk id="2" creationId="{55E88B92-9E78-4615-99FC-6CD810427FE6}"/>
          </ac:spMkLst>
        </pc:spChg>
        <pc:spChg chg="add del mod">
          <ac:chgData name="原 知己" userId="91194ec87df2cb56" providerId="LiveId" clId="{2C55018F-2FBA-4DBE-85B1-3548D710126E}" dt="2018-05-29T13:55:50.006" v="3638" actId="122"/>
          <ac:spMkLst>
            <pc:docMk/>
            <pc:sldMk cId="3573436691" sldId="277"/>
            <ac:spMk id="3" creationId="{CFEADDDA-3670-42EC-9D97-D9CEFBF2BB68}"/>
          </ac:spMkLst>
        </pc:spChg>
        <pc:spChg chg="add del">
          <ac:chgData name="原 知己" userId="91194ec87df2cb56" providerId="LiveId" clId="{2C55018F-2FBA-4DBE-85B1-3548D710126E}" dt="2018-05-29T09:18:10.577" v="3634" actId="179"/>
          <ac:spMkLst>
            <pc:docMk/>
            <pc:sldMk cId="3573436691" sldId="277"/>
            <ac:spMk id="5" creationId="{E00A745D-CAD9-43EB-9CE0-AE922C06FC72}"/>
          </ac:spMkLst>
        </pc:spChg>
        <pc:spChg chg="add mod">
          <ac:chgData name="原 知己" userId="91194ec87df2cb56" providerId="LiveId" clId="{2C55018F-2FBA-4DBE-85B1-3548D710126E}" dt="2018-05-29T14:46:22.233" v="3705" actId="20577"/>
          <ac:spMkLst>
            <pc:docMk/>
            <pc:sldMk cId="3573436691" sldId="277"/>
            <ac:spMk id="6" creationId="{09B8E986-A04A-4CB0-996C-9F79475DE8FF}"/>
          </ac:spMkLst>
        </pc:spChg>
        <pc:spChg chg="add del">
          <ac:chgData name="原 知己" userId="91194ec87df2cb56" providerId="LiveId" clId="{2C55018F-2FBA-4DBE-85B1-3548D710126E}" dt="2018-05-29T14:45:21.864" v="3699" actId="20577"/>
          <ac:spMkLst>
            <pc:docMk/>
            <pc:sldMk cId="3573436691" sldId="277"/>
            <ac:spMk id="7" creationId="{9A3E4A7E-D2F4-405F-A324-103B0D4E751A}"/>
          </ac:spMkLst>
        </pc:spChg>
        <pc:picChg chg="add mod modCrop">
          <ac:chgData name="原 知己" userId="91194ec87df2cb56" providerId="LiveId" clId="{2C55018F-2FBA-4DBE-85B1-3548D710126E}" dt="2018-05-31T08:17:48.208" v="3862" actId="1440"/>
          <ac:picMkLst>
            <pc:docMk/>
            <pc:sldMk cId="3573436691" sldId="277"/>
            <ac:picMk id="5" creationId="{5E075AE7-5B41-4304-A287-8B7FC1707E44}"/>
          </ac:picMkLst>
        </pc:picChg>
      </pc:sldChg>
      <pc:sldChg chg="addSp delSp modSp add">
        <pc:chgData name="原 知己" userId="91194ec87df2cb56" providerId="LiveId" clId="{2C55018F-2FBA-4DBE-85B1-3548D710126E}" dt="2018-05-15T08:39:03.149" v="3016" actId="14100"/>
        <pc:sldMkLst>
          <pc:docMk/>
          <pc:sldMk cId="2559428320" sldId="278"/>
        </pc:sldMkLst>
        <pc:spChg chg="mod">
          <ac:chgData name="原 知己" userId="91194ec87df2cb56" providerId="LiveId" clId="{2C55018F-2FBA-4DBE-85B1-3548D710126E}" dt="2018-05-15T08:20:32.928" v="2838" actId="20577"/>
          <ac:spMkLst>
            <pc:docMk/>
            <pc:sldMk cId="2559428320" sldId="278"/>
            <ac:spMk id="2" creationId="{D1B35877-7CDD-4D26-A0BA-7B0486A2975A}"/>
          </ac:spMkLst>
        </pc:spChg>
        <pc:spChg chg="del">
          <ac:chgData name="原 知己" userId="91194ec87df2cb56" providerId="LiveId" clId="{2C55018F-2FBA-4DBE-85B1-3548D710126E}" dt="2018-05-15T08:29:08.445" v="2892" actId="14100"/>
          <ac:spMkLst>
            <pc:docMk/>
            <pc:sldMk cId="2559428320" sldId="278"/>
            <ac:spMk id="3" creationId="{05814C0F-57F4-4524-9D55-0129DF13F0F1}"/>
          </ac:spMkLst>
        </pc:spChg>
        <pc:spChg chg="add mod">
          <ac:chgData name="原 知己" userId="91194ec87df2cb56" providerId="LiveId" clId="{2C55018F-2FBA-4DBE-85B1-3548D710126E}" dt="2018-05-15T08:29:19.370" v="2910" actId="122"/>
          <ac:spMkLst>
            <pc:docMk/>
            <pc:sldMk cId="2559428320" sldId="278"/>
            <ac:spMk id="5" creationId="{46B52321-CE10-44DE-9503-754B58C14425}"/>
          </ac:spMkLst>
        </pc:spChg>
        <pc:spChg chg="add mod">
          <ac:chgData name="原 知己" userId="91194ec87df2cb56" providerId="LiveId" clId="{2C55018F-2FBA-4DBE-85B1-3548D710126E}" dt="2018-05-15T08:29:21.364" v="2911" actId="122"/>
          <ac:spMkLst>
            <pc:docMk/>
            <pc:sldMk cId="2559428320" sldId="278"/>
            <ac:spMk id="6" creationId="{C29F5375-3665-48B1-BF20-DFF42D1F97EF}"/>
          </ac:spMkLst>
        </pc:spChg>
        <pc:spChg chg="add del mod">
          <ac:chgData name="原 知己" userId="91194ec87df2cb56" providerId="LiveId" clId="{2C55018F-2FBA-4DBE-85B1-3548D710126E}" dt="2018-05-15T08:29:41.134" v="2912" actId="478"/>
          <ac:spMkLst>
            <pc:docMk/>
            <pc:sldMk cId="2559428320" sldId="278"/>
            <ac:spMk id="7" creationId="{A2988AC2-EA19-4B8C-B95C-E73E228B60C5}"/>
          </ac:spMkLst>
        </pc:spChg>
        <pc:spChg chg="add del mod">
          <ac:chgData name="原 知己" userId="91194ec87df2cb56" providerId="LiveId" clId="{2C55018F-2FBA-4DBE-85B1-3548D710126E}" dt="2018-05-15T08:29:41.853" v="2913" actId="478"/>
          <ac:spMkLst>
            <pc:docMk/>
            <pc:sldMk cId="2559428320" sldId="278"/>
            <ac:spMk id="8" creationId="{8FF52123-3929-4D99-971C-45EE70F35220}"/>
          </ac:spMkLst>
        </pc:spChg>
        <pc:grpChg chg="add mod">
          <ac:chgData name="原 知己" userId="91194ec87df2cb56" providerId="LiveId" clId="{2C55018F-2FBA-4DBE-85B1-3548D710126E}" dt="2018-05-15T08:36:19.100" v="2986" actId="164"/>
          <ac:grpSpMkLst>
            <pc:docMk/>
            <pc:sldMk cId="2559428320" sldId="278"/>
            <ac:grpSpMk id="19" creationId="{11C62A42-157C-4EB7-8825-612BA68ADFA4}"/>
          </ac:grpSpMkLst>
        </pc:grpChg>
        <pc:grpChg chg="add mod">
          <ac:chgData name="原 知己" userId="91194ec87df2cb56" providerId="LiveId" clId="{2C55018F-2FBA-4DBE-85B1-3548D710126E}" dt="2018-05-15T08:36:25.709" v="2988" actId="1076"/>
          <ac:grpSpMkLst>
            <pc:docMk/>
            <pc:sldMk cId="2559428320" sldId="278"/>
            <ac:grpSpMk id="20" creationId="{49FF71E7-2CC9-490C-8774-10291DF7405D}"/>
          </ac:grpSpMkLst>
        </pc:grpChg>
        <pc:grpChg chg="add mod">
          <ac:chgData name="原 知己" userId="91194ec87df2cb56" providerId="LiveId" clId="{2C55018F-2FBA-4DBE-85B1-3548D710126E}" dt="2018-05-15T08:37:54.010" v="3001" actId="688"/>
          <ac:grpSpMkLst>
            <pc:docMk/>
            <pc:sldMk cId="2559428320" sldId="278"/>
            <ac:grpSpMk id="29" creationId="{90300652-7D36-491A-94DB-6B2853F9DE0E}"/>
          </ac:grpSpMkLst>
        </pc:grpChg>
        <pc:grpChg chg="add mod">
          <ac:chgData name="原 知己" userId="91194ec87df2cb56" providerId="LiveId" clId="{2C55018F-2FBA-4DBE-85B1-3548D710126E}" dt="2018-05-15T08:38:56.133" v="3015" actId="14100"/>
          <ac:grpSpMkLst>
            <pc:docMk/>
            <pc:sldMk cId="2559428320" sldId="278"/>
            <ac:grpSpMk id="37" creationId="{06D86C8D-B823-4F8E-A87A-2933CC0D014F}"/>
          </ac:grpSpMkLst>
        </pc:grpChg>
        <pc:picChg chg="add del mod">
          <ac:chgData name="原 知己" userId="91194ec87df2cb56" providerId="LiveId" clId="{2C55018F-2FBA-4DBE-85B1-3548D710126E}" dt="2018-05-15T08:35:21.197" v="2963" actId="478"/>
          <ac:picMkLst>
            <pc:docMk/>
            <pc:sldMk cId="2559428320" sldId="278"/>
            <ac:picMk id="10" creationId="{A8E6842B-F465-48F3-95E6-2ABAB286926E}"/>
          </ac:picMkLst>
        </pc:picChg>
        <pc:picChg chg="add del mod">
          <ac:chgData name="原 知己" userId="91194ec87df2cb56" providerId="LiveId" clId="{2C55018F-2FBA-4DBE-85B1-3548D710126E}" dt="2018-05-15T08:35:20.393" v="2962" actId="478"/>
          <ac:picMkLst>
            <pc:docMk/>
            <pc:sldMk cId="2559428320" sldId="278"/>
            <ac:picMk id="11" creationId="{1A68C3C8-5001-40F8-AF82-7E015F9B10B6}"/>
          </ac:picMkLst>
        </pc:picChg>
        <pc:picChg chg="add del mod">
          <ac:chgData name="原 知己" userId="91194ec87df2cb56" providerId="LiveId" clId="{2C55018F-2FBA-4DBE-85B1-3548D710126E}" dt="2018-05-15T08:35:19.971" v="2961" actId="478"/>
          <ac:picMkLst>
            <pc:docMk/>
            <pc:sldMk cId="2559428320" sldId="278"/>
            <ac:picMk id="12" creationId="{882F361D-411B-433A-B71A-77A60B388B7D}"/>
          </ac:picMkLst>
        </pc:picChg>
        <pc:picChg chg="add del mod">
          <ac:chgData name="原 知己" userId="91194ec87df2cb56" providerId="LiveId" clId="{2C55018F-2FBA-4DBE-85B1-3548D710126E}" dt="2018-05-15T08:35:19.268" v="2960" actId="478"/>
          <ac:picMkLst>
            <pc:docMk/>
            <pc:sldMk cId="2559428320" sldId="278"/>
            <ac:picMk id="13" creationId="{05CB2E83-343B-4C34-92B4-D2D37F20822C}"/>
          </ac:picMkLst>
        </pc:picChg>
        <pc:picChg chg="add mod">
          <ac:chgData name="原 知己" userId="91194ec87df2cb56" providerId="LiveId" clId="{2C55018F-2FBA-4DBE-85B1-3548D710126E}" dt="2018-05-15T08:36:51.330" v="2990" actId="1076"/>
          <ac:picMkLst>
            <pc:docMk/>
            <pc:sldMk cId="2559428320" sldId="278"/>
            <ac:picMk id="15" creationId="{C38BFD3E-24D2-4964-9F9B-EA329146FA62}"/>
          </ac:picMkLst>
        </pc:picChg>
        <pc:picChg chg="add mod">
          <ac:chgData name="原 知己" userId="91194ec87df2cb56" providerId="LiveId" clId="{2C55018F-2FBA-4DBE-85B1-3548D710126E}" dt="2018-05-15T08:36:19.100" v="2986" actId="164"/>
          <ac:picMkLst>
            <pc:docMk/>
            <pc:sldMk cId="2559428320" sldId="278"/>
            <ac:picMk id="16" creationId="{A3F446A5-A0AC-4734-A41E-2C5EB4D0E3FF}"/>
          </ac:picMkLst>
        </pc:picChg>
        <pc:picChg chg="add del mod">
          <ac:chgData name="原 知己" userId="91194ec87df2cb56" providerId="LiveId" clId="{2C55018F-2FBA-4DBE-85B1-3548D710126E}" dt="2018-05-15T08:36:13.721" v="2984" actId="478"/>
          <ac:picMkLst>
            <pc:docMk/>
            <pc:sldMk cId="2559428320" sldId="278"/>
            <ac:picMk id="17" creationId="{5F64168E-BB41-4C64-B669-73D7C0451BED}"/>
          </ac:picMkLst>
        </pc:picChg>
        <pc:picChg chg="add del mod">
          <ac:chgData name="原 知己" userId="91194ec87df2cb56" providerId="LiveId" clId="{2C55018F-2FBA-4DBE-85B1-3548D710126E}" dt="2018-05-15T08:36:14.491" v="2985" actId="478"/>
          <ac:picMkLst>
            <pc:docMk/>
            <pc:sldMk cId="2559428320" sldId="278"/>
            <ac:picMk id="18" creationId="{03953A04-BAC9-4E0E-ACFB-4B0A67F9BCF8}"/>
          </ac:picMkLst>
        </pc:picChg>
        <pc:picChg chg="mod">
          <ac:chgData name="原 知己" userId="91194ec87df2cb56" providerId="LiveId" clId="{2C55018F-2FBA-4DBE-85B1-3548D710126E}" dt="2018-05-15T08:36:57.236" v="2991" actId="1076"/>
          <ac:picMkLst>
            <pc:docMk/>
            <pc:sldMk cId="2559428320" sldId="278"/>
            <ac:picMk id="21" creationId="{0F3A4B49-D2A1-4409-95BE-5D0DEC044F37}"/>
          </ac:picMkLst>
        </pc:picChg>
        <pc:cxnChg chg="add mod">
          <ac:chgData name="原 知己" userId="91194ec87df2cb56" providerId="LiveId" clId="{2C55018F-2FBA-4DBE-85B1-3548D710126E}" dt="2018-05-15T08:38:43.854" v="3013" actId="1582"/>
          <ac:cxnSpMkLst>
            <pc:docMk/>
            <pc:sldMk cId="2559428320" sldId="278"/>
            <ac:cxnSpMk id="24" creationId="{818E4BB8-EC1F-4757-97A1-31B3A97C9748}"/>
          </ac:cxnSpMkLst>
        </pc:cxnChg>
        <pc:cxnChg chg="add mod">
          <ac:chgData name="原 知己" userId="91194ec87df2cb56" providerId="LiveId" clId="{2C55018F-2FBA-4DBE-85B1-3548D710126E}" dt="2018-05-15T08:38:43.854" v="3013" actId="1582"/>
          <ac:cxnSpMkLst>
            <pc:docMk/>
            <pc:sldMk cId="2559428320" sldId="278"/>
            <ac:cxnSpMk id="26" creationId="{1AB40BD5-BB03-44A4-A189-78452625D3FA}"/>
          </ac:cxnSpMkLst>
        </pc:cxnChg>
        <pc:cxnChg chg="add mod">
          <ac:chgData name="原 知己" userId="91194ec87df2cb56" providerId="LiveId" clId="{2C55018F-2FBA-4DBE-85B1-3548D710126E}" dt="2018-05-15T08:39:03.149" v="3016" actId="14100"/>
          <ac:cxnSpMkLst>
            <pc:docMk/>
            <pc:sldMk cId="2559428320" sldId="278"/>
            <ac:cxnSpMk id="31" creationId="{1DD9FAAF-95DB-4EF9-A57B-D27029545510}"/>
          </ac:cxnSpMkLst>
        </pc:cxnChg>
        <pc:cxnChg chg="add del mod">
          <ac:chgData name="原 知己" userId="91194ec87df2cb56" providerId="LiveId" clId="{2C55018F-2FBA-4DBE-85B1-3548D710126E}" dt="2018-05-15T08:38:14.755" v="3007" actId="11529"/>
          <ac:cxnSpMkLst>
            <pc:docMk/>
            <pc:sldMk cId="2559428320" sldId="278"/>
            <ac:cxnSpMk id="33" creationId="{4F65A0B3-CFAC-4976-AC35-E75A9E2E3560}"/>
          </ac:cxnSpMkLst>
        </pc:cxnChg>
        <pc:cxnChg chg="add mod">
          <ac:chgData name="原 知己" userId="91194ec87df2cb56" providerId="LiveId" clId="{2C55018F-2FBA-4DBE-85B1-3548D710126E}" dt="2018-05-15T08:38:38.595" v="3012" actId="1582"/>
          <ac:cxnSpMkLst>
            <pc:docMk/>
            <pc:sldMk cId="2559428320" sldId="278"/>
            <ac:cxnSpMk id="36" creationId="{1BBDC656-7566-436B-AB9B-BE5971D5059A}"/>
          </ac:cxnSpMkLst>
        </pc:cxnChg>
      </pc:sldChg>
      <pc:sldChg chg="addSp delSp modSp add delAnim modAnim">
        <pc:chgData name="原 知己" userId="91194ec87df2cb56" providerId="LiveId" clId="{2C55018F-2FBA-4DBE-85B1-3548D710126E}" dt="2018-05-31T08:18:00.433" v="3863" actId="1440"/>
        <pc:sldMkLst>
          <pc:docMk/>
          <pc:sldMk cId="3560499035" sldId="279"/>
        </pc:sldMkLst>
        <pc:spChg chg="del">
          <ac:chgData name="原 知己" userId="91194ec87df2cb56" providerId="LiveId" clId="{2C55018F-2FBA-4DBE-85B1-3548D710126E}" dt="2018-05-15T08:41:22.298" v="3018" actId="20577"/>
          <ac:spMkLst>
            <pc:docMk/>
            <pc:sldMk cId="3560499035" sldId="279"/>
            <ac:spMk id="2" creationId="{C5105D36-8CE5-4901-8759-6335996E4931}"/>
          </ac:spMkLst>
        </pc:spChg>
        <pc:spChg chg="add mod">
          <ac:chgData name="原 知己" userId="91194ec87df2cb56" providerId="LiveId" clId="{2C55018F-2FBA-4DBE-85B1-3548D710126E}" dt="2018-05-29T15:09:18.621" v="3732" actId="1076"/>
          <ac:spMkLst>
            <pc:docMk/>
            <pc:sldMk cId="3560499035" sldId="279"/>
            <ac:spMk id="4" creationId="{5A34E12B-F6C5-47BB-8CF9-29713059C0BA}"/>
          </ac:spMkLst>
        </pc:spChg>
        <pc:spChg chg="del">
          <ac:chgData name="原 知己" userId="91194ec87df2cb56" providerId="LiveId" clId="{2C55018F-2FBA-4DBE-85B1-3548D710126E}" dt="2018-05-15T08:41:22.298" v="3018" actId="20577"/>
          <ac:spMkLst>
            <pc:docMk/>
            <pc:sldMk cId="3560499035" sldId="279"/>
            <ac:spMk id="4" creationId="{C9DDCC07-8B95-45C1-AA53-CC76BD4CC9C8}"/>
          </ac:spMkLst>
        </pc:spChg>
        <pc:spChg chg="del">
          <ac:chgData name="原 知己" userId="91194ec87df2cb56" providerId="LiveId" clId="{2C55018F-2FBA-4DBE-85B1-3548D710126E}" dt="2018-05-15T08:41:22.298" v="3018" actId="20577"/>
          <ac:spMkLst>
            <pc:docMk/>
            <pc:sldMk cId="3560499035" sldId="279"/>
            <ac:spMk id="5" creationId="{4A72DB08-FC74-4899-B387-A94F65FAA992}"/>
          </ac:spMkLst>
        </pc:spChg>
        <pc:spChg chg="add mod">
          <ac:chgData name="原 知己" userId="91194ec87df2cb56" providerId="LiveId" clId="{2C55018F-2FBA-4DBE-85B1-3548D710126E}" dt="2018-05-30T03:35:11.402" v="3783" actId="20577"/>
          <ac:spMkLst>
            <pc:docMk/>
            <pc:sldMk cId="3560499035" sldId="279"/>
            <ac:spMk id="5" creationId="{FF02A073-4BB3-4F0F-AAC6-64B0F63C5841}"/>
          </ac:spMkLst>
        </pc:spChg>
        <pc:spChg chg="add del mod">
          <ac:chgData name="原 知己" userId="91194ec87df2cb56" providerId="LiveId" clId="{2C55018F-2FBA-4DBE-85B1-3548D710126E}" dt="2018-05-31T03:17:45.670" v="3801" actId="931"/>
          <ac:spMkLst>
            <pc:docMk/>
            <pc:sldMk cId="3560499035" sldId="279"/>
            <ac:spMk id="6" creationId="{A88E91AA-2C47-4568-B23D-EADA98D1C5BF}"/>
          </ac:spMkLst>
        </pc:spChg>
        <pc:spChg chg="del">
          <ac:chgData name="原 知己" userId="91194ec87df2cb56" providerId="LiveId" clId="{2C55018F-2FBA-4DBE-85B1-3548D710126E}" dt="2018-05-15T08:41:22.298" v="3018" actId="20577"/>
          <ac:spMkLst>
            <pc:docMk/>
            <pc:sldMk cId="3560499035" sldId="279"/>
            <ac:spMk id="6" creationId="{F7335306-3024-4BFF-B1ED-7E954DE89061}"/>
          </ac:spMkLst>
        </pc:spChg>
        <pc:spChg chg="del">
          <ac:chgData name="原 知己" userId="91194ec87df2cb56" providerId="LiveId" clId="{2C55018F-2FBA-4DBE-85B1-3548D710126E}" dt="2018-05-15T08:41:22.298" v="3018" actId="20577"/>
          <ac:spMkLst>
            <pc:docMk/>
            <pc:sldMk cId="3560499035" sldId="279"/>
            <ac:spMk id="7" creationId="{DC80AB84-312C-4FC4-AE74-A57F425E3110}"/>
          </ac:spMkLst>
        </pc:spChg>
        <pc:spChg chg="add del mod">
          <ac:chgData name="原 知己" userId="91194ec87df2cb56" providerId="LiveId" clId="{2C55018F-2FBA-4DBE-85B1-3548D710126E}" dt="2018-05-29T15:55:40.300" v="3741" actId="122"/>
          <ac:spMkLst>
            <pc:docMk/>
            <pc:sldMk cId="3560499035" sldId="279"/>
            <ac:spMk id="7" creationId="{C1F60E51-8A33-411D-9B24-FF2919A7DBC0}"/>
          </ac:spMkLst>
        </pc:spChg>
        <pc:spChg chg="add mod">
          <ac:chgData name="原 知己" userId="91194ec87df2cb56" providerId="LiveId" clId="{2C55018F-2FBA-4DBE-85B1-3548D710126E}" dt="2018-05-15T08:43:37.023" v="3050" actId="20577"/>
          <ac:spMkLst>
            <pc:docMk/>
            <pc:sldMk cId="3560499035" sldId="279"/>
            <ac:spMk id="8" creationId="{C4E35868-514F-46B0-8DAB-6185C6305ADA}"/>
          </ac:spMkLst>
        </pc:spChg>
        <pc:spChg chg="add del mod">
          <ac:chgData name="原 知己" userId="91194ec87df2cb56" providerId="LiveId" clId="{2C55018F-2FBA-4DBE-85B1-3548D710126E}" dt="2018-05-29T15:06:18.958" v="3720" actId="122"/>
          <ac:spMkLst>
            <pc:docMk/>
            <pc:sldMk cId="3560499035" sldId="279"/>
            <ac:spMk id="9" creationId="{3222C978-8A76-486D-BF27-1259BE9D7664}"/>
          </ac:spMkLst>
        </pc:spChg>
        <pc:spChg chg="add del mod">
          <ac:chgData name="原 知己" userId="91194ec87df2cb56" providerId="LiveId" clId="{2C55018F-2FBA-4DBE-85B1-3548D710126E}" dt="2018-05-31T03:18:57.450" v="3805" actId="931"/>
          <ac:spMkLst>
            <pc:docMk/>
            <pc:sldMk cId="3560499035" sldId="279"/>
            <ac:spMk id="12" creationId="{0B201FA4-2E75-468F-9DB3-475D2A4EE140}"/>
          </ac:spMkLst>
        </pc:spChg>
        <pc:spChg chg="add del mod">
          <ac:chgData name="原 知己" userId="91194ec87df2cb56" providerId="LiveId" clId="{2C55018F-2FBA-4DBE-85B1-3548D710126E}" dt="2018-05-31T03:19:26.333" v="3808" actId="931"/>
          <ac:spMkLst>
            <pc:docMk/>
            <pc:sldMk cId="3560499035" sldId="279"/>
            <ac:spMk id="16" creationId="{235BF5FB-F141-4A0F-B808-C5E998CEB8AC}"/>
          </ac:spMkLst>
        </pc:spChg>
        <pc:picChg chg="add del mod modCrop">
          <ac:chgData name="原 知己" userId="91194ec87df2cb56" providerId="LiveId" clId="{2C55018F-2FBA-4DBE-85B1-3548D710126E}" dt="2018-05-29T15:55:23.531" v="3740" actId="478"/>
          <ac:picMkLst>
            <pc:docMk/>
            <pc:sldMk cId="3560499035" sldId="279"/>
            <ac:picMk id="2" creationId="{512CCE33-22B4-4F42-A8DE-72EC9734CB4E}"/>
          </ac:picMkLst>
        </pc:picChg>
        <pc:picChg chg="add del mod modCrop">
          <ac:chgData name="原 知己" userId="91194ec87df2cb56" providerId="LiveId" clId="{2C55018F-2FBA-4DBE-85B1-3548D710126E}" dt="2018-05-31T02:37:48.600" v="3800" actId="478"/>
          <ac:picMkLst>
            <pc:docMk/>
            <pc:sldMk cId="3560499035" sldId="279"/>
            <ac:picMk id="9" creationId="{6DB7BF98-DBFD-4961-8D50-80DFD7C2B4D9}"/>
          </ac:picMkLst>
        </pc:picChg>
        <pc:picChg chg="add del mod">
          <ac:chgData name="原 知己" userId="91194ec87df2cb56" providerId="LiveId" clId="{2C55018F-2FBA-4DBE-85B1-3548D710126E}" dt="2018-05-31T03:18:53.356" v="3804" actId="478"/>
          <ac:picMkLst>
            <pc:docMk/>
            <pc:sldMk cId="3560499035" sldId="279"/>
            <ac:picMk id="10" creationId="{48CA56FE-B595-45EF-8FA8-BB47720DFCC9}"/>
          </ac:picMkLst>
        </pc:picChg>
        <pc:picChg chg="add del mod">
          <ac:chgData name="原 知己" userId="91194ec87df2cb56" providerId="LiveId" clId="{2C55018F-2FBA-4DBE-85B1-3548D710126E}" dt="2018-05-31T03:19:00.881" v="3807" actId="478"/>
          <ac:picMkLst>
            <pc:docMk/>
            <pc:sldMk cId="3560499035" sldId="279"/>
            <ac:picMk id="14" creationId="{0091ECF6-6ECB-4A19-8191-0C39E65DD001}"/>
          </ac:picMkLst>
        </pc:picChg>
        <pc:picChg chg="add mod">
          <ac:chgData name="原 知己" userId="91194ec87df2cb56" providerId="LiveId" clId="{2C55018F-2FBA-4DBE-85B1-3548D710126E}" dt="2018-05-31T08:18:00.433" v="3863" actId="1440"/>
          <ac:picMkLst>
            <pc:docMk/>
            <pc:sldMk cId="3560499035" sldId="279"/>
            <ac:picMk id="18" creationId="{46950973-0AEC-431A-89C9-EB2E4A432C50}"/>
          </ac:picMkLst>
        </pc:picChg>
        <pc:picChg chg="add del mod">
          <ac:chgData name="原 知己" userId="91194ec87df2cb56" providerId="LiveId" clId="{2C55018F-2FBA-4DBE-85B1-3548D710126E}" dt="2018-05-31T04:40:13.911" v="3816" actId="478"/>
          <ac:picMkLst>
            <pc:docMk/>
            <pc:sldMk cId="3560499035" sldId="279"/>
            <ac:picMk id="20" creationId="{D2A6ECB3-BB66-47B0-9C0C-713BFD77DAEB}"/>
          </ac:picMkLst>
        </pc:picChg>
      </pc:sldChg>
      <pc:sldChg chg="addSp delSp modSp add">
        <pc:chgData name="原 知己" userId="91194ec87df2cb56" providerId="LiveId" clId="{2C55018F-2FBA-4DBE-85B1-3548D710126E}" dt="2018-05-31T08:18:15.599" v="3865" actId="1440"/>
        <pc:sldMkLst>
          <pc:docMk/>
          <pc:sldMk cId="1118222238" sldId="280"/>
        </pc:sldMkLst>
        <pc:spChg chg="del">
          <ac:chgData name="原 知己" userId="91194ec87df2cb56" providerId="LiveId" clId="{2C55018F-2FBA-4DBE-85B1-3548D710126E}" dt="2018-05-15T09:18:03.132" v="3131" actId="1076"/>
          <ac:spMkLst>
            <pc:docMk/>
            <pc:sldMk cId="1118222238" sldId="280"/>
            <ac:spMk id="2" creationId="{F04AEB79-9764-4FE4-AF0C-F93B27808B72}"/>
          </ac:spMkLst>
        </pc:spChg>
        <pc:spChg chg="add mod">
          <ac:chgData name="原 知己" userId="91194ec87df2cb56" providerId="LiveId" clId="{2C55018F-2FBA-4DBE-85B1-3548D710126E}" dt="2018-05-15T09:19:03.664" v="3132" actId="1076"/>
          <ac:spMkLst>
            <pc:docMk/>
            <pc:sldMk cId="1118222238" sldId="280"/>
            <ac:spMk id="4" creationId="{B5190CAD-7B31-4EE7-8A59-9AAC4CACFB91}"/>
          </ac:spMkLst>
        </pc:spChg>
        <pc:spChg chg="add mod">
          <ac:chgData name="原 知己" userId="91194ec87df2cb56" providerId="LiveId" clId="{2C55018F-2FBA-4DBE-85B1-3548D710126E}" dt="2018-05-31T08:13:09.076" v="3855" actId="6549"/>
          <ac:spMkLst>
            <pc:docMk/>
            <pc:sldMk cId="1118222238" sldId="280"/>
            <ac:spMk id="5" creationId="{ED31DB0D-867E-4F8D-B665-1E901AA154A0}"/>
          </ac:spMkLst>
        </pc:spChg>
        <pc:picChg chg="add mod">
          <ac:chgData name="原 知己" userId="91194ec87df2cb56" providerId="LiveId" clId="{2C55018F-2FBA-4DBE-85B1-3548D710126E}" dt="2018-05-31T08:18:15.599" v="3865" actId="1440"/>
          <ac:picMkLst>
            <pc:docMk/>
            <pc:sldMk cId="1118222238" sldId="280"/>
            <ac:picMk id="6" creationId="{FF17D550-0B8F-42AA-A21B-41C24F46D1A9}"/>
          </ac:picMkLst>
        </pc:picChg>
      </pc:sldChg>
      <pc:sldChg chg="addSp delSp modSp add mod">
        <pc:chgData name="原 知己" userId="91194ec87df2cb56" providerId="LiveId" clId="{2C55018F-2FBA-4DBE-85B1-3548D710126E}" dt="2018-05-31T08:30:42.273" v="3868" actId="27918"/>
        <pc:sldMkLst>
          <pc:docMk/>
          <pc:sldMk cId="3534018643" sldId="281"/>
        </pc:sldMkLst>
        <pc:spChg chg="mod">
          <ac:chgData name="原 知己" userId="91194ec87df2cb56" providerId="LiveId" clId="{2C55018F-2FBA-4DBE-85B1-3548D710126E}" dt="2018-05-15T09:28:34.452" v="3224" actId="27918"/>
          <ac:spMkLst>
            <pc:docMk/>
            <pc:sldMk cId="3534018643" sldId="281"/>
            <ac:spMk id="2" creationId="{EDA42767-36C9-419A-94B1-9AF5F8545040}"/>
          </ac:spMkLst>
        </pc:spChg>
        <pc:spChg chg="del">
          <ac:chgData name="原 知己" userId="91194ec87df2cb56" providerId="LiveId" clId="{2C55018F-2FBA-4DBE-85B1-3548D710126E}" dt="2018-05-15T09:28:49.945" v="3225" actId="27918"/>
          <ac:spMkLst>
            <pc:docMk/>
            <pc:sldMk cId="3534018643" sldId="281"/>
            <ac:spMk id="3" creationId="{448E163D-9329-4ECC-9A43-FF0BDAADDFA9}"/>
          </ac:spMkLst>
        </pc:spChg>
        <pc:graphicFrameChg chg="add mod">
          <ac:chgData name="原 知己" userId="91194ec87df2cb56" providerId="LiveId" clId="{2C55018F-2FBA-4DBE-85B1-3548D710126E}" dt="2018-05-16T09:21:26.800" v="3305" actId="207"/>
          <ac:graphicFrameMkLst>
            <pc:docMk/>
            <pc:sldMk cId="3534018643" sldId="281"/>
            <ac:graphicFrameMk id="5" creationId="{A916453B-EFDE-4AFC-B964-54AE647ED23E}"/>
          </ac:graphicFrameMkLst>
        </pc:graphicFrameChg>
      </pc:sldChg>
      <pc:sldChg chg="addSp delSp modSp add mod">
        <pc:chgData name="原 知己" userId="91194ec87df2cb56" providerId="LiveId" clId="{2C55018F-2FBA-4DBE-85B1-3548D710126E}" dt="2018-05-16T09:21:43.559" v="3308" actId="207"/>
        <pc:sldMkLst>
          <pc:docMk/>
          <pc:sldMk cId="843686276" sldId="282"/>
        </pc:sldMkLst>
        <pc:spChg chg="mod">
          <ac:chgData name="原 知己" userId="91194ec87df2cb56" providerId="LiveId" clId="{2C55018F-2FBA-4DBE-85B1-3548D710126E}" dt="2018-05-16T09:10:00.073" v="3284" actId="179"/>
          <ac:spMkLst>
            <pc:docMk/>
            <pc:sldMk cId="843686276" sldId="282"/>
            <ac:spMk id="2" creationId="{28E26E2B-FCE1-4AD3-9628-A509FD950656}"/>
          </ac:spMkLst>
        </pc:spChg>
        <pc:spChg chg="del">
          <ac:chgData name="原 知己" userId="91194ec87df2cb56" providerId="LiveId" clId="{2C55018F-2FBA-4DBE-85B1-3548D710126E}" dt="2018-05-16T09:08:45.227" v="3276" actId="207"/>
          <ac:spMkLst>
            <pc:docMk/>
            <pc:sldMk cId="843686276" sldId="282"/>
            <ac:spMk id="3" creationId="{8BA72FA9-385B-4AE1-8F7E-2EDF0648408D}"/>
          </ac:spMkLst>
        </pc:spChg>
        <pc:spChg chg="add del mod">
          <ac:chgData name="原 知己" userId="91194ec87df2cb56" providerId="LiveId" clId="{2C55018F-2FBA-4DBE-85B1-3548D710126E}" dt="2018-05-16T09:11:27.554" v="3292" actId="207"/>
          <ac:spMkLst>
            <pc:docMk/>
            <pc:sldMk cId="843686276" sldId="282"/>
            <ac:spMk id="5" creationId="{8524AD94-8035-4A10-AFEF-7541F95CE973}"/>
          </ac:spMkLst>
        </pc:spChg>
        <pc:graphicFrameChg chg="add mod">
          <ac:chgData name="原 知己" userId="91194ec87df2cb56" providerId="LiveId" clId="{2C55018F-2FBA-4DBE-85B1-3548D710126E}" dt="2018-05-16T09:21:43.559" v="3308" actId="207"/>
          <ac:graphicFrameMkLst>
            <pc:docMk/>
            <pc:sldMk cId="843686276" sldId="282"/>
            <ac:graphicFrameMk id="6" creationId="{E768171F-54FC-4CC4-A250-D073728844EC}"/>
          </ac:graphicFrameMkLst>
        </pc:graphicFrameChg>
      </pc:sldChg>
      <pc:sldChg chg="addSp delSp modSp add mod">
        <pc:chgData name="原 知己" userId="91194ec87df2cb56" providerId="LiveId" clId="{2C55018F-2FBA-4DBE-85B1-3548D710126E}" dt="2018-05-16T09:21:49.991" v="3309" actId="207"/>
        <pc:sldMkLst>
          <pc:docMk/>
          <pc:sldMk cId="1270799242" sldId="283"/>
        </pc:sldMkLst>
        <pc:spChg chg="mod">
          <ac:chgData name="原 知己" userId="91194ec87df2cb56" providerId="LiveId" clId="{2C55018F-2FBA-4DBE-85B1-3548D710126E}" dt="2018-05-16T09:02:15.354" v="3257" actId="404"/>
          <ac:spMkLst>
            <pc:docMk/>
            <pc:sldMk cId="1270799242" sldId="283"/>
            <ac:spMk id="2" creationId="{B3CE5220-EB1B-48EE-958F-E82B19166E98}"/>
          </ac:spMkLst>
        </pc:spChg>
        <pc:spChg chg="del">
          <ac:chgData name="原 知己" userId="91194ec87df2cb56" providerId="LiveId" clId="{2C55018F-2FBA-4DBE-85B1-3548D710126E}" dt="2018-05-16T09:20:12.340" v="3299" actId="207"/>
          <ac:spMkLst>
            <pc:docMk/>
            <pc:sldMk cId="1270799242" sldId="283"/>
            <ac:spMk id="3" creationId="{53145EC5-554F-4961-8108-AD4E5694A605}"/>
          </ac:spMkLst>
        </pc:spChg>
        <pc:graphicFrameChg chg="add mod">
          <ac:chgData name="原 知己" userId="91194ec87df2cb56" providerId="LiveId" clId="{2C55018F-2FBA-4DBE-85B1-3548D710126E}" dt="2018-05-16T09:21:49.991" v="3309" actId="207"/>
          <ac:graphicFrameMkLst>
            <pc:docMk/>
            <pc:sldMk cId="1270799242" sldId="283"/>
            <ac:graphicFrameMk id="5" creationId="{DD264747-D0BC-4FB9-9E5D-B057F4BD69A0}"/>
          </ac:graphicFrameMkLst>
        </pc:graphicFrameChg>
      </pc:sldChg>
      <pc:sldChg chg="addSp delSp modSp add mod">
        <pc:chgData name="原 知己" userId="91194ec87df2cb56" providerId="LiveId" clId="{2C55018F-2FBA-4DBE-85B1-3548D710126E}" dt="2018-05-31T08:30:50.873" v="3870" actId="27918"/>
        <pc:sldMkLst>
          <pc:docMk/>
          <pc:sldMk cId="262233083" sldId="284"/>
        </pc:sldMkLst>
        <pc:spChg chg="mod">
          <ac:chgData name="原 知己" userId="91194ec87df2cb56" providerId="LiveId" clId="{2C55018F-2FBA-4DBE-85B1-3548D710126E}" dt="2018-05-16T09:11:07.854" v="3291" actId="404"/>
          <ac:spMkLst>
            <pc:docMk/>
            <pc:sldMk cId="262233083" sldId="284"/>
            <ac:spMk id="2" creationId="{0A9A2085-F6C1-4467-A1A4-5F5974CC0427}"/>
          </ac:spMkLst>
        </pc:spChg>
        <pc:spChg chg="del">
          <ac:chgData name="原 知己" userId="91194ec87df2cb56" providerId="LiveId" clId="{2C55018F-2FBA-4DBE-85B1-3548D710126E}" dt="2018-05-16T09:10:30.734" v="3286" actId="207"/>
          <ac:spMkLst>
            <pc:docMk/>
            <pc:sldMk cId="262233083" sldId="284"/>
            <ac:spMk id="3" creationId="{FC7AC92F-865C-4ED5-A254-9DBDD0F5E591}"/>
          </ac:spMkLst>
        </pc:spChg>
        <pc:spChg chg="add del mod">
          <ac:chgData name="原 知己" userId="91194ec87df2cb56" providerId="LiveId" clId="{2C55018F-2FBA-4DBE-85B1-3548D710126E}" dt="2018-05-16T09:20:22.904" v="3300" actId="207"/>
          <ac:spMkLst>
            <pc:docMk/>
            <pc:sldMk cId="262233083" sldId="284"/>
            <ac:spMk id="5" creationId="{7848B19F-DB93-4117-9DE5-6639557C299E}"/>
          </ac:spMkLst>
        </pc:spChg>
        <pc:graphicFrameChg chg="add mod">
          <ac:chgData name="原 知己" userId="91194ec87df2cb56" providerId="LiveId" clId="{2C55018F-2FBA-4DBE-85B1-3548D710126E}" dt="2018-05-31T08:16:51.748" v="3861" actId="1076"/>
          <ac:graphicFrameMkLst>
            <pc:docMk/>
            <pc:sldMk cId="262233083" sldId="284"/>
            <ac:graphicFrameMk id="6" creationId="{CF9F8951-4F93-4E6E-B6F1-4002D1AF4885}"/>
          </ac:graphicFrameMkLst>
        </pc:graphicFrameChg>
      </pc:sldChg>
      <pc:sldChg chg="addSp delSp modSp add mod">
        <pc:chgData name="原 知己" userId="91194ec87df2cb56" providerId="LiveId" clId="{2C55018F-2FBA-4DBE-85B1-3548D710126E}" dt="2018-05-31T08:30:55.255" v="3872" actId="27918"/>
        <pc:sldMkLst>
          <pc:docMk/>
          <pc:sldMk cId="2555944172" sldId="285"/>
        </pc:sldMkLst>
        <pc:spChg chg="mod">
          <ac:chgData name="原 知己" userId="91194ec87df2cb56" providerId="LiveId" clId="{2C55018F-2FBA-4DBE-85B1-3548D710126E}" dt="2018-05-16T09:05:17.835" v="3271" actId="207"/>
          <ac:spMkLst>
            <pc:docMk/>
            <pc:sldMk cId="2555944172" sldId="285"/>
            <ac:spMk id="2" creationId="{8CD87242-B410-4434-A256-8A1D20BDC2CB}"/>
          </ac:spMkLst>
        </pc:spChg>
        <pc:spChg chg="del">
          <ac:chgData name="原 知己" userId="91194ec87df2cb56" providerId="LiveId" clId="{2C55018F-2FBA-4DBE-85B1-3548D710126E}" dt="2018-05-16T09:20:32.035" v="3301" actId="207"/>
          <ac:spMkLst>
            <pc:docMk/>
            <pc:sldMk cId="2555944172" sldId="285"/>
            <ac:spMk id="3" creationId="{03ED3F66-9EAB-4F0F-8651-2CE16B5819D4}"/>
          </ac:spMkLst>
        </pc:spChg>
        <pc:graphicFrameChg chg="add mod">
          <ac:chgData name="原 知己" userId="91194ec87df2cb56" providerId="LiveId" clId="{2C55018F-2FBA-4DBE-85B1-3548D710126E}" dt="2018-05-16T09:21:59.343" v="3311" actId="207"/>
          <ac:graphicFrameMkLst>
            <pc:docMk/>
            <pc:sldMk cId="2555944172" sldId="285"/>
            <ac:graphicFrameMk id="5" creationId="{5480A381-8D8F-4DC6-9B84-8EA8F8543A54}"/>
          </ac:graphicFrameMkLst>
        </pc:graphicFrameChg>
      </pc:sldChg>
      <pc:sldChg chg="addSp delSp modSp add">
        <pc:chgData name="原 知己" userId="91194ec87df2cb56" providerId="LiveId" clId="{2C55018F-2FBA-4DBE-85B1-3548D710126E}" dt="2018-05-29T14:55:18.792" v="3706" actId="313"/>
        <pc:sldMkLst>
          <pc:docMk/>
          <pc:sldMk cId="3980108502" sldId="286"/>
        </pc:sldMkLst>
        <pc:spChg chg="mod">
          <ac:chgData name="原 知己" userId="91194ec87df2cb56" providerId="LiveId" clId="{2C55018F-2FBA-4DBE-85B1-3548D710126E}" dt="2018-05-16T09:23:04.349" v="3313" actId="20577"/>
          <ac:spMkLst>
            <pc:docMk/>
            <pc:sldMk cId="3980108502" sldId="286"/>
            <ac:spMk id="2" creationId="{927E974D-1406-413D-B118-17D3F627C00D}"/>
          </ac:spMkLst>
        </pc:spChg>
        <pc:spChg chg="del">
          <ac:chgData name="原 知己" userId="91194ec87df2cb56" providerId="LiveId" clId="{2C55018F-2FBA-4DBE-85B1-3548D710126E}" dt="2018-05-16T09:34:47.796" v="3372" actId="20577"/>
          <ac:spMkLst>
            <pc:docMk/>
            <pc:sldMk cId="3980108502" sldId="286"/>
            <ac:spMk id="3" creationId="{DB00A2A2-6595-4985-8E4A-3B0C908A2398}"/>
          </ac:spMkLst>
        </pc:spChg>
        <pc:spChg chg="add mod">
          <ac:chgData name="原 知己" userId="91194ec87df2cb56" providerId="LiveId" clId="{2C55018F-2FBA-4DBE-85B1-3548D710126E}" dt="2018-05-24T09:06:10.948" v="3581" actId="403"/>
          <ac:spMkLst>
            <pc:docMk/>
            <pc:sldMk cId="3980108502" sldId="286"/>
            <ac:spMk id="3" creationId="{58D3618D-C0C6-4091-B469-3E91504A00DD}"/>
          </ac:spMkLst>
        </pc:spChg>
        <pc:spChg chg="add mod">
          <ac:chgData name="原 知己" userId="91194ec87df2cb56" providerId="LiveId" clId="{2C55018F-2FBA-4DBE-85B1-3548D710126E}" dt="2018-05-29T14:55:18.792" v="3706" actId="313"/>
          <ac:spMkLst>
            <pc:docMk/>
            <pc:sldMk cId="3980108502" sldId="286"/>
            <ac:spMk id="5" creationId="{44C9E706-33B4-4D47-A320-1D4021E92B43}"/>
          </ac:spMkLst>
        </pc:spChg>
      </pc:sldChg>
      <pc:sldChg chg="modSp add">
        <pc:chgData name="原 知己" userId="91194ec87df2cb56" providerId="LiveId" clId="{2C55018F-2FBA-4DBE-85B1-3548D710126E}" dt="2018-05-29T14:55:25.162" v="3708" actId="313"/>
        <pc:sldMkLst>
          <pc:docMk/>
          <pc:sldMk cId="3804103128" sldId="287"/>
        </pc:sldMkLst>
        <pc:spChg chg="mod">
          <ac:chgData name="原 知己" userId="91194ec87df2cb56" providerId="LiveId" clId="{2C55018F-2FBA-4DBE-85B1-3548D710126E}" dt="2018-05-16T09:25:57.994" v="3352" actId="20577"/>
          <ac:spMkLst>
            <pc:docMk/>
            <pc:sldMk cId="3804103128" sldId="287"/>
            <ac:spMk id="2" creationId="{A6A050D3-46C0-42B5-A79E-13F51A9FBA45}"/>
          </ac:spMkLst>
        </pc:spChg>
        <pc:spChg chg="mod">
          <ac:chgData name="原 知己" userId="91194ec87df2cb56" providerId="LiveId" clId="{2C55018F-2FBA-4DBE-85B1-3548D710126E}" dt="2018-05-29T14:55:25.162" v="3708" actId="313"/>
          <ac:spMkLst>
            <pc:docMk/>
            <pc:sldMk cId="3804103128" sldId="287"/>
            <ac:spMk id="3" creationId="{B92082CB-091F-4024-A860-37B7CB127AA8}"/>
          </ac:spMkLst>
        </pc:spChg>
      </pc:sldChg>
      <pc:sldMasterChg chg="modSldLayout">
        <pc:chgData name="原 知己" userId="91194ec87df2cb56" providerId="LiveId" clId="{2C55018F-2FBA-4DBE-85B1-3548D710126E}" dt="2018-05-31T14:00:51.692" v="3979" actId="1076"/>
        <pc:sldMasterMkLst>
          <pc:docMk/>
          <pc:sldMasterMk cId="2296491890" sldId="2147483648"/>
        </pc:sldMasterMkLst>
        <pc:sldLayoutChg chg="modSp">
          <pc:chgData name="原 知己" userId="91194ec87df2cb56" providerId="LiveId" clId="{2C55018F-2FBA-4DBE-85B1-3548D710126E}" dt="2018-05-14T04:01:07.222" v="190" actId="404"/>
          <pc:sldLayoutMkLst>
            <pc:docMk/>
            <pc:sldMasterMk cId="2296491890" sldId="2147483648"/>
            <pc:sldLayoutMk cId="384425484" sldId="2147483649"/>
          </pc:sldLayoutMkLst>
          <pc:spChg chg="mod">
            <ac:chgData name="原 知己" userId="91194ec87df2cb56" providerId="LiveId" clId="{2C55018F-2FBA-4DBE-85B1-3548D710126E}" dt="2018-05-14T04:01:07.222" v="190" actId="404"/>
            <ac:spMkLst>
              <pc:docMk/>
              <pc:sldMasterMk cId="2296491890" sldId="2147483648"/>
              <pc:sldLayoutMk cId="384425484" sldId="2147483649"/>
              <ac:spMk id="2" creationId="{00000000-0000-0000-0000-000000000000}"/>
            </ac:spMkLst>
          </pc:spChg>
          <pc:spChg chg="mod">
            <ac:chgData name="原 知己" userId="91194ec87df2cb56" providerId="LiveId" clId="{2C55018F-2FBA-4DBE-85B1-3548D710126E}" dt="2018-05-14T04:00:34.286" v="179" actId="1076"/>
            <ac:spMkLst>
              <pc:docMk/>
              <pc:sldMasterMk cId="2296491890" sldId="2147483648"/>
              <pc:sldLayoutMk cId="384425484" sldId="2147483649"/>
              <ac:spMk id="3" creationId="{00000000-0000-0000-0000-000000000000}"/>
            </ac:spMkLst>
          </pc:spChg>
        </pc:sldLayoutChg>
        <pc:sldLayoutChg chg="addSp delSp modSp">
          <pc:chgData name="原 知己" userId="91194ec87df2cb56" providerId="LiveId" clId="{2C55018F-2FBA-4DBE-85B1-3548D710126E}" dt="2018-05-31T13:40:56.755" v="3950" actId="1582"/>
          <pc:sldLayoutMkLst>
            <pc:docMk/>
            <pc:sldMasterMk cId="2296491890" sldId="2147483648"/>
            <pc:sldLayoutMk cId="2443439256" sldId="2147483650"/>
          </pc:sldLayoutMkLst>
          <pc:spChg chg="mod">
            <ac:chgData name="原 知己" userId="91194ec87df2cb56" providerId="LiveId" clId="{2C55018F-2FBA-4DBE-85B1-3548D710126E}" dt="2018-05-14T04:05:10.100" v="307" actId="179"/>
            <ac:spMkLst>
              <pc:docMk/>
              <pc:sldMasterMk cId="2296491890" sldId="2147483648"/>
              <pc:sldLayoutMk cId="2443439256" sldId="2147483650"/>
              <ac:spMk id="3" creationId="{00000000-0000-0000-0000-000000000000}"/>
            </ac:spMkLst>
          </pc:spChg>
          <pc:spChg chg="add del mod">
            <ac:chgData name="原 知己" userId="91194ec87df2cb56" providerId="LiveId" clId="{2C55018F-2FBA-4DBE-85B1-3548D710126E}" dt="2018-05-14T08:20:45.411" v="1676" actId="478"/>
            <ac:spMkLst>
              <pc:docMk/>
              <pc:sldMasterMk cId="2296491890" sldId="2147483648"/>
              <pc:sldLayoutMk cId="2443439256" sldId="2147483650"/>
              <ac:spMk id="10" creationId="{06A48679-1322-4F2F-8E29-1BCF133520A4}"/>
            </ac:spMkLst>
          </pc:spChg>
          <pc:grpChg chg="del">
            <ac:chgData name="原 知己" userId="91194ec87df2cb56" providerId="LiveId" clId="{2C55018F-2FBA-4DBE-85B1-3548D710126E}" dt="2018-05-31T13:40:47.036" v="3949" actId="478"/>
            <ac:grpSpMkLst>
              <pc:docMk/>
              <pc:sldMasterMk cId="2296491890" sldId="2147483648"/>
              <pc:sldLayoutMk cId="2443439256" sldId="2147483650"/>
              <ac:grpSpMk id="7" creationId="{039ACD36-BBDB-4BDA-95A2-36704D1A71C6}"/>
            </ac:grpSpMkLst>
          </pc:grpChg>
          <pc:cxnChg chg="mod topLvl">
            <ac:chgData name="原 知己" userId="91194ec87df2cb56" providerId="LiveId" clId="{2C55018F-2FBA-4DBE-85B1-3548D710126E}" dt="2018-05-31T13:40:56.755" v="3950" actId="1582"/>
            <ac:cxnSpMkLst>
              <pc:docMk/>
              <pc:sldMasterMk cId="2296491890" sldId="2147483648"/>
              <pc:sldLayoutMk cId="2443439256" sldId="2147483650"/>
              <ac:cxnSpMk id="8" creationId="{00000000-0000-0000-0000-000000000000}"/>
            </ac:cxnSpMkLst>
          </pc:cxnChg>
          <pc:cxnChg chg="del topLvl">
            <ac:chgData name="原 知己" userId="91194ec87df2cb56" providerId="LiveId" clId="{2C55018F-2FBA-4DBE-85B1-3548D710126E}" dt="2018-05-31T13:40:47.036" v="3949" actId="478"/>
            <ac:cxnSpMkLst>
              <pc:docMk/>
              <pc:sldMasterMk cId="2296491890" sldId="2147483648"/>
              <pc:sldLayoutMk cId="2443439256" sldId="2147483650"/>
              <ac:cxnSpMk id="9" creationId="{AE04BA82-E9EC-41C4-9BA8-F74735F87732}"/>
            </ac:cxnSpMkLst>
          </pc:cxnChg>
        </pc:sldLayoutChg>
        <pc:sldLayoutChg chg="addSp delSp modSp">
          <pc:chgData name="原 知己" userId="91194ec87df2cb56" providerId="LiveId" clId="{2C55018F-2FBA-4DBE-85B1-3548D710126E}" dt="2018-05-31T14:00:51.692" v="3979" actId="1076"/>
          <pc:sldLayoutMkLst>
            <pc:docMk/>
            <pc:sldMasterMk cId="2296491890" sldId="2147483648"/>
            <pc:sldLayoutMk cId="3331426760" sldId="2147483652"/>
          </pc:sldLayoutMkLst>
          <pc:grpChg chg="del">
            <ac:chgData name="原 知己" userId="91194ec87df2cb56" providerId="LiveId" clId="{2C55018F-2FBA-4DBE-85B1-3548D710126E}" dt="2018-05-31T13:41:39.521" v="3957" actId="478"/>
            <ac:grpSpMkLst>
              <pc:docMk/>
              <pc:sldMasterMk cId="2296491890" sldId="2147483648"/>
              <pc:sldLayoutMk cId="3331426760" sldId="2147483652"/>
              <ac:grpSpMk id="8" creationId="{4C305492-D475-4142-B355-58ED5929BA00}"/>
            </ac:grpSpMkLst>
          </pc:grpChg>
          <pc:cxnChg chg="add mod">
            <ac:chgData name="原 知己" userId="91194ec87df2cb56" providerId="LiveId" clId="{2C55018F-2FBA-4DBE-85B1-3548D710126E}" dt="2018-05-31T14:00:51.692" v="3979" actId="1076"/>
            <ac:cxnSpMkLst>
              <pc:docMk/>
              <pc:sldMasterMk cId="2296491890" sldId="2147483648"/>
              <pc:sldLayoutMk cId="3331426760" sldId="2147483652"/>
              <ac:cxnSpMk id="11" creationId="{AC013D70-295F-41CB-BBEA-2C4880793F69}"/>
            </ac:cxnSpMkLst>
          </pc:cxnChg>
        </pc:sldLayoutChg>
        <pc:sldLayoutChg chg="addSp delSp">
          <pc:chgData name="原 知己" userId="91194ec87df2cb56" providerId="LiveId" clId="{2C55018F-2FBA-4DBE-85B1-3548D710126E}" dt="2018-05-31T13:41:55.130" v="3962" actId="1076"/>
          <pc:sldLayoutMkLst>
            <pc:docMk/>
            <pc:sldMasterMk cId="2296491890" sldId="2147483648"/>
            <pc:sldLayoutMk cId="1941771427" sldId="2147483653"/>
          </pc:sldLayoutMkLst>
          <pc:grpChg chg="del">
            <ac:chgData name="原 知己" userId="91194ec87df2cb56" providerId="LiveId" clId="{2C55018F-2FBA-4DBE-85B1-3548D710126E}" dt="2018-05-31T13:41:54.896" v="3961" actId="478"/>
            <ac:grpSpMkLst>
              <pc:docMk/>
              <pc:sldMasterMk cId="2296491890" sldId="2147483648"/>
              <pc:sldLayoutMk cId="1941771427" sldId="2147483653"/>
              <ac:grpSpMk id="12" creationId="{3F16DDFA-257E-456F-BD95-9B37F33443F6}"/>
            </ac:grpSpMkLst>
          </pc:grpChg>
          <pc:cxnChg chg="add">
            <ac:chgData name="原 知己" userId="91194ec87df2cb56" providerId="LiveId" clId="{2C55018F-2FBA-4DBE-85B1-3548D710126E}" dt="2018-05-31T13:41:55.130" v="3962" actId="1076"/>
            <ac:cxnSpMkLst>
              <pc:docMk/>
              <pc:sldMasterMk cId="2296491890" sldId="2147483648"/>
              <pc:sldLayoutMk cId="1941771427" sldId="2147483653"/>
              <ac:cxnSpMk id="15" creationId="{49934DF6-B390-449F-943A-758F80DB97DA}"/>
            </ac:cxnSpMkLst>
          </pc:cxnChg>
        </pc:sldLayoutChg>
        <pc:sldLayoutChg chg="addSp delSp">
          <pc:chgData name="原 知己" userId="91194ec87df2cb56" providerId="LiveId" clId="{2C55018F-2FBA-4DBE-85B1-3548D710126E}" dt="2018-05-31T13:41:58.567" v="3964" actId="1076"/>
          <pc:sldLayoutMkLst>
            <pc:docMk/>
            <pc:sldMasterMk cId="2296491890" sldId="2147483648"/>
            <pc:sldLayoutMk cId="901354339" sldId="2147483654"/>
          </pc:sldLayoutMkLst>
          <pc:grpChg chg="del">
            <ac:chgData name="原 知己" userId="91194ec87df2cb56" providerId="LiveId" clId="{2C55018F-2FBA-4DBE-85B1-3548D710126E}" dt="2018-05-31T13:41:58.176" v="3963" actId="478"/>
            <ac:grpSpMkLst>
              <pc:docMk/>
              <pc:sldMasterMk cId="2296491890" sldId="2147483648"/>
              <pc:sldLayoutMk cId="901354339" sldId="2147483654"/>
              <ac:grpSpMk id="16" creationId="{349205AE-2CA0-406B-8650-2D450A4D2036}"/>
            </ac:grpSpMkLst>
          </pc:grpChg>
          <pc:cxnChg chg="add">
            <ac:chgData name="原 知己" userId="91194ec87df2cb56" providerId="LiveId" clId="{2C55018F-2FBA-4DBE-85B1-3548D710126E}" dt="2018-05-31T13:41:58.567" v="3964" actId="1076"/>
            <ac:cxnSpMkLst>
              <pc:docMk/>
              <pc:sldMasterMk cId="2296491890" sldId="2147483648"/>
              <pc:sldLayoutMk cId="901354339" sldId="2147483654"/>
              <ac:cxnSpMk id="19" creationId="{6180FDF2-9F0C-4497-A8FB-EB680ECAC6EE}"/>
            </ac:cxnSpMkLst>
          </pc:cxnChg>
        </pc:sldLayoutChg>
        <pc:sldLayoutChg chg="addSp modSp">
          <pc:chgData name="原 知己" userId="91194ec87df2cb56" providerId="LiveId" clId="{2C55018F-2FBA-4DBE-85B1-3548D710126E}" dt="2018-05-14T08:48:02.082" v="2064" actId="207"/>
          <pc:sldLayoutMkLst>
            <pc:docMk/>
            <pc:sldMasterMk cId="2296491890" sldId="2147483648"/>
            <pc:sldLayoutMk cId="850039602" sldId="2147483655"/>
          </pc:sldLayoutMkLst>
          <pc:spChg chg="mod">
            <ac:chgData name="原 知己" userId="91194ec87df2cb56" providerId="LiveId" clId="{2C55018F-2FBA-4DBE-85B1-3548D710126E}" dt="2018-05-14T04:14:32.414" v="374" actId="179"/>
            <ac:spMkLst>
              <pc:docMk/>
              <pc:sldMasterMk cId="2296491890" sldId="2147483648"/>
              <pc:sldLayoutMk cId="850039602" sldId="2147483655"/>
              <ac:spMk id="2" creationId="{00000000-0000-0000-0000-000000000000}"/>
            </ac:spMkLst>
          </pc:spChg>
          <pc:spChg chg="mod">
            <ac:chgData name="原 知己" userId="91194ec87df2cb56" providerId="LiveId" clId="{2C55018F-2FBA-4DBE-85B1-3548D710126E}" dt="2018-05-14T08:48:02.082" v="2064" actId="207"/>
            <ac:spMkLst>
              <pc:docMk/>
              <pc:sldMasterMk cId="2296491890" sldId="2147483648"/>
              <pc:sldLayoutMk cId="850039602" sldId="2147483655"/>
              <ac:spMk id="6" creationId="{00000000-0000-0000-0000-000000000000}"/>
            </ac:spMkLst>
          </pc:spChg>
          <pc:cxnChg chg="add mod">
            <ac:chgData name="原 知己" userId="91194ec87df2cb56" providerId="LiveId" clId="{2C55018F-2FBA-4DBE-85B1-3548D710126E}" dt="2018-05-14T04:13:54.526" v="370" actId="14100"/>
            <ac:cxnSpMkLst>
              <pc:docMk/>
              <pc:sldMasterMk cId="2296491890" sldId="2147483648"/>
              <pc:sldLayoutMk cId="850039602" sldId="2147483655"/>
              <ac:cxnSpMk id="7" creationId="{EBC811CB-88E6-4944-8164-5A7EC49FEC2A}"/>
            </ac:cxnSpMkLst>
          </pc:cxnChg>
        </pc:sldLayoutChg>
        <pc:sldLayoutChg chg="addSp delSp">
          <pc:chgData name="原 知己" userId="91194ec87df2cb56" providerId="LiveId" clId="{2C55018F-2FBA-4DBE-85B1-3548D710126E}" dt="2018-05-31T13:42:03.709" v="3966" actId="1076"/>
          <pc:sldLayoutMkLst>
            <pc:docMk/>
            <pc:sldMasterMk cId="2296491890" sldId="2147483648"/>
            <pc:sldLayoutMk cId="3859129128" sldId="2147483656"/>
          </pc:sldLayoutMkLst>
          <pc:grpChg chg="del">
            <ac:chgData name="原 知己" userId="91194ec87df2cb56" providerId="LiveId" clId="{2C55018F-2FBA-4DBE-85B1-3548D710126E}" dt="2018-05-31T13:42:03.381" v="3965" actId="478"/>
            <ac:grpSpMkLst>
              <pc:docMk/>
              <pc:sldMasterMk cId="2296491890" sldId="2147483648"/>
              <pc:sldLayoutMk cId="3859129128" sldId="2147483656"/>
              <ac:grpSpMk id="9" creationId="{CD6067CA-C31E-41F5-A232-588F3B277D6F}"/>
            </ac:grpSpMkLst>
          </pc:grpChg>
          <pc:cxnChg chg="add">
            <ac:chgData name="原 知己" userId="91194ec87df2cb56" providerId="LiveId" clId="{2C55018F-2FBA-4DBE-85B1-3548D710126E}" dt="2018-05-31T13:42:03.709" v="3966" actId="1076"/>
            <ac:cxnSpMkLst>
              <pc:docMk/>
              <pc:sldMasterMk cId="2296491890" sldId="2147483648"/>
              <pc:sldLayoutMk cId="3859129128" sldId="2147483656"/>
              <ac:cxnSpMk id="12" creationId="{4EE3132C-7842-40D4-A79A-CD92AE109D26}"/>
            </ac:cxnSpMkLst>
          </pc:cxnChg>
        </pc:sldLayoutChg>
        <pc:sldLayoutChg chg="addSp delSp">
          <pc:chgData name="原 知己" userId="91194ec87df2cb56" providerId="LiveId" clId="{2C55018F-2FBA-4DBE-85B1-3548D710126E}" dt="2018-05-31T13:42:07.567" v="3968" actId="1076"/>
          <pc:sldLayoutMkLst>
            <pc:docMk/>
            <pc:sldMasterMk cId="2296491890" sldId="2147483648"/>
            <pc:sldLayoutMk cId="3170657066" sldId="2147483657"/>
          </pc:sldLayoutMkLst>
          <pc:grpChg chg="del">
            <ac:chgData name="原 知己" userId="91194ec87df2cb56" providerId="LiveId" clId="{2C55018F-2FBA-4DBE-85B1-3548D710126E}" dt="2018-05-31T13:42:07.254" v="3967" actId="478"/>
            <ac:grpSpMkLst>
              <pc:docMk/>
              <pc:sldMasterMk cId="2296491890" sldId="2147483648"/>
              <pc:sldLayoutMk cId="3170657066" sldId="2147483657"/>
              <ac:grpSpMk id="5" creationId="{C63D7E13-E7F0-4BDD-A66E-746A60C3C00E}"/>
            </ac:grpSpMkLst>
          </pc:grpChg>
          <pc:cxnChg chg="add">
            <ac:chgData name="原 知己" userId="91194ec87df2cb56" providerId="LiveId" clId="{2C55018F-2FBA-4DBE-85B1-3548D710126E}" dt="2018-05-31T13:42:07.567" v="3968" actId="1076"/>
            <ac:cxnSpMkLst>
              <pc:docMk/>
              <pc:sldMasterMk cId="2296491890" sldId="2147483648"/>
              <pc:sldLayoutMk cId="3170657066" sldId="2147483657"/>
              <ac:cxnSpMk id="12" creationId="{A9E0A4C2-717B-48B6-8496-70C699BD3662}"/>
            </ac:cxnSpMkLst>
          </pc:cxnChg>
        </pc:sldLayoutChg>
        <pc:sldLayoutChg chg="addSp delSp modSp">
          <pc:chgData name="原 知己" userId="91194ec87df2cb56" providerId="LiveId" clId="{2C55018F-2FBA-4DBE-85B1-3548D710126E}" dt="2018-05-31T13:41:50.395" v="3960" actId="1076"/>
          <pc:sldLayoutMkLst>
            <pc:docMk/>
            <pc:sldMasterMk cId="2296491890" sldId="2147483648"/>
            <pc:sldLayoutMk cId="2921149238" sldId="2147483658"/>
          </pc:sldLayoutMkLst>
          <pc:spChg chg="add del">
            <ac:chgData name="原 知己" userId="91194ec87df2cb56" providerId="LiveId" clId="{2C55018F-2FBA-4DBE-85B1-3548D710126E}" dt="2018-05-14T04:37:40.643" v="952" actId="11529"/>
            <ac:spMkLst>
              <pc:docMk/>
              <pc:sldMasterMk cId="2296491890" sldId="2147483648"/>
              <pc:sldLayoutMk cId="2921149238" sldId="2147483658"/>
              <ac:spMk id="5" creationId="{591D2DE9-882D-41CF-A59C-4A0C44A08A4B}"/>
            </ac:spMkLst>
          </pc:spChg>
          <pc:spChg chg="add mod">
            <ac:chgData name="原 知己" userId="91194ec87df2cb56" providerId="LiveId" clId="{2C55018F-2FBA-4DBE-85B1-3548D710126E}" dt="2018-05-14T04:46:40.722" v="1168" actId="14100"/>
            <ac:spMkLst>
              <pc:docMk/>
              <pc:sldMasterMk cId="2296491890" sldId="2147483648"/>
              <pc:sldLayoutMk cId="2921149238" sldId="2147483658"/>
              <ac:spMk id="6" creationId="{EE8D5BB7-EF13-4139-BFAF-A378C2E5BD62}"/>
            </ac:spMkLst>
          </pc:spChg>
          <pc:spChg chg="add mod">
            <ac:chgData name="原 知己" userId="91194ec87df2cb56" providerId="LiveId" clId="{2C55018F-2FBA-4DBE-85B1-3548D710126E}" dt="2018-05-14T04:46:47.488" v="1172" actId="14100"/>
            <ac:spMkLst>
              <pc:docMk/>
              <pc:sldMasterMk cId="2296491890" sldId="2147483648"/>
              <pc:sldLayoutMk cId="2921149238" sldId="2147483658"/>
              <ac:spMk id="7" creationId="{C493CFA7-5C00-4458-959A-39DB9263E1B8}"/>
            </ac:spMkLst>
          </pc:spChg>
          <pc:spChg chg="add del">
            <ac:chgData name="原 知己" userId="91194ec87df2cb56" providerId="LiveId" clId="{2C55018F-2FBA-4DBE-85B1-3548D710126E}" dt="2018-05-14T04:46:57.555" v="1174" actId="11529"/>
            <ac:spMkLst>
              <pc:docMk/>
              <pc:sldMasterMk cId="2296491890" sldId="2147483648"/>
              <pc:sldLayoutMk cId="2921149238" sldId="2147483658"/>
              <ac:spMk id="8" creationId="{96F45B4E-4886-4859-A9CF-51E289CF1610}"/>
            </ac:spMkLst>
          </pc:spChg>
          <pc:spChg chg="add mod">
            <ac:chgData name="原 知己" userId="91194ec87df2cb56" providerId="LiveId" clId="{2C55018F-2FBA-4DBE-85B1-3548D710126E}" dt="2018-05-14T04:47:02.934" v="1176" actId="14100"/>
            <ac:spMkLst>
              <pc:docMk/>
              <pc:sldMasterMk cId="2296491890" sldId="2147483648"/>
              <pc:sldLayoutMk cId="2921149238" sldId="2147483658"/>
              <ac:spMk id="9" creationId="{2F100156-34A4-44D5-BA6D-27DE560B4EEF}"/>
            </ac:spMkLst>
          </pc:spChg>
          <pc:spChg chg="add mod">
            <ac:chgData name="原 知己" userId="91194ec87df2cb56" providerId="LiveId" clId="{2C55018F-2FBA-4DBE-85B1-3548D710126E}" dt="2018-05-14T04:47:07.995" v="1177" actId="571"/>
            <ac:spMkLst>
              <pc:docMk/>
              <pc:sldMasterMk cId="2296491890" sldId="2147483648"/>
              <pc:sldLayoutMk cId="2921149238" sldId="2147483658"/>
              <ac:spMk id="10" creationId="{649C9278-2E45-4938-834B-F029F6B1CFD5}"/>
            </ac:spMkLst>
          </pc:spChg>
          <pc:grpChg chg="add del">
            <ac:chgData name="原 知己" userId="91194ec87df2cb56" providerId="LiveId" clId="{2C55018F-2FBA-4DBE-85B1-3548D710126E}" dt="2018-05-31T13:41:47.332" v="3959" actId="478"/>
            <ac:grpSpMkLst>
              <pc:docMk/>
              <pc:sldMasterMk cId="2296491890" sldId="2147483648"/>
              <pc:sldLayoutMk cId="2921149238" sldId="2147483658"/>
              <ac:grpSpMk id="11" creationId="{15326697-9608-44A6-8002-05883B11E5E5}"/>
            </ac:grpSpMkLst>
          </pc:grpChg>
          <pc:cxnChg chg="add">
            <ac:chgData name="原 知己" userId="91194ec87df2cb56" providerId="LiveId" clId="{2C55018F-2FBA-4DBE-85B1-3548D710126E}" dt="2018-05-31T13:41:50.395" v="3960" actId="1076"/>
            <ac:cxnSpMkLst>
              <pc:docMk/>
              <pc:sldMasterMk cId="2296491890" sldId="2147483648"/>
              <pc:sldLayoutMk cId="2921149238" sldId="2147483658"/>
              <ac:cxnSpMk id="14" creationId="{07F213D3-49B3-4C25-8A3A-67B6338A1C13}"/>
            </ac:cxnSpMkLst>
          </pc:cxnChg>
        </pc:sldLayoutChg>
        <pc:sldLayoutChg chg="addSp delSp modSp">
          <pc:chgData name="原 知己" userId="91194ec87df2cb56" providerId="LiveId" clId="{2C55018F-2FBA-4DBE-85B1-3548D710126E}" dt="2018-05-31T13:41:16.427" v="3953" actId="1076"/>
          <pc:sldLayoutMkLst>
            <pc:docMk/>
            <pc:sldMasterMk cId="2296491890" sldId="2147483648"/>
            <pc:sldLayoutMk cId="1436946542" sldId="2147483659"/>
          </pc:sldLayoutMkLst>
          <pc:spChg chg="mod">
            <ac:chgData name="原 知己" userId="91194ec87df2cb56" providerId="LiveId" clId="{2C55018F-2FBA-4DBE-85B1-3548D710126E}" dt="2018-05-16T09:08:28.221" v="3274" actId="404"/>
            <ac:spMkLst>
              <pc:docMk/>
              <pc:sldMasterMk cId="2296491890" sldId="2147483648"/>
              <pc:sldLayoutMk cId="1436946542" sldId="2147483659"/>
              <ac:spMk id="2" creationId="{00000000-0000-0000-0000-000000000000}"/>
            </ac:spMkLst>
          </pc:spChg>
          <pc:spChg chg="mod">
            <ac:chgData name="原 知己" userId="91194ec87df2cb56" providerId="LiveId" clId="{2C55018F-2FBA-4DBE-85B1-3548D710126E}" dt="2018-05-16T09:08:36.861" v="3275" actId="14100"/>
            <ac:spMkLst>
              <pc:docMk/>
              <pc:sldMasterMk cId="2296491890" sldId="2147483648"/>
              <pc:sldLayoutMk cId="1436946542" sldId="2147483659"/>
              <ac:spMk id="3" creationId="{00000000-0000-0000-0000-000000000000}"/>
            </ac:spMkLst>
          </pc:spChg>
          <pc:grpChg chg="del mod">
            <ac:chgData name="原 知己" userId="91194ec87df2cb56" providerId="LiveId" clId="{2C55018F-2FBA-4DBE-85B1-3548D710126E}" dt="2018-05-31T13:41:06.816" v="3952" actId="478"/>
            <ac:grpSpMkLst>
              <pc:docMk/>
              <pc:sldMasterMk cId="2296491890" sldId="2147483648"/>
              <pc:sldLayoutMk cId="1436946542" sldId="2147483659"/>
              <ac:grpSpMk id="7" creationId="{039ACD36-BBDB-4BDA-95A2-36704D1A71C6}"/>
            </ac:grpSpMkLst>
          </pc:grpChg>
          <pc:cxnChg chg="add mod">
            <ac:chgData name="原 知己" userId="91194ec87df2cb56" providerId="LiveId" clId="{2C55018F-2FBA-4DBE-85B1-3548D710126E}" dt="2018-05-31T13:41:16.427" v="3953" actId="1076"/>
            <ac:cxnSpMkLst>
              <pc:docMk/>
              <pc:sldMasterMk cId="2296491890" sldId="2147483648"/>
              <pc:sldLayoutMk cId="1436946542" sldId="2147483659"/>
              <ac:cxnSpMk id="10" creationId="{84445DA2-4FD6-4FD8-B64E-64AD48BF9B2A}"/>
            </ac:cxnSpMkLst>
          </pc:cxnChg>
        </pc:sldLayoutChg>
      </pc:sldMasterChg>
    </pc:docChg>
  </pc:docChgLst>
  <pc:docChgLst>
    <pc:chgData name="原 知己" userId="91194ec87df2cb56" providerId="LiveId" clId="{0F138F92-AC5A-4556-917F-295A2EB76D60}"/>
    <pc:docChg chg="custSel modSld">
      <pc:chgData name="原 知己" userId="91194ec87df2cb56" providerId="LiveId" clId="{0F138F92-AC5A-4556-917F-295A2EB76D60}" dt="2018-06-25T08:05:10.981" v="27" actId="1440"/>
      <pc:docMkLst>
        <pc:docMk/>
      </pc:docMkLst>
      <pc:sldChg chg="addSp delSp modSp delAnim modAnim">
        <pc:chgData name="原 知己" userId="91194ec87df2cb56" providerId="LiveId" clId="{0F138F92-AC5A-4556-917F-295A2EB76D60}" dt="2018-06-25T07:57:36.941" v="9" actId="1076"/>
        <pc:sldMkLst>
          <pc:docMk/>
          <pc:sldMk cId="422740303" sldId="270"/>
        </pc:sldMkLst>
        <pc:picChg chg="add mod modCrop">
          <ac:chgData name="原 知己" userId="91194ec87df2cb56" providerId="LiveId" clId="{0F138F92-AC5A-4556-917F-295A2EB76D60}" dt="2018-06-25T07:57:36.941" v="9" actId="1076"/>
          <ac:picMkLst>
            <pc:docMk/>
            <pc:sldMk cId="422740303" sldId="270"/>
            <ac:picMk id="2" creationId="{10FD5CAD-C256-4247-870D-67BF6EAB81BF}"/>
          </ac:picMkLst>
        </pc:picChg>
        <pc:picChg chg="del">
          <ac:chgData name="原 知己" userId="91194ec87df2cb56" providerId="LiveId" clId="{0F138F92-AC5A-4556-917F-295A2EB76D60}" dt="2018-06-25T07:56:59.601" v="3" actId="478"/>
          <ac:picMkLst>
            <pc:docMk/>
            <pc:sldMk cId="422740303" sldId="270"/>
            <ac:picMk id="6" creationId="{CB6C7233-978A-4FB8-B95A-F06949BA62EB}"/>
          </ac:picMkLst>
        </pc:picChg>
      </pc:sldChg>
      <pc:sldChg chg="addSp delSp modSp delAnim modAnim modNotesTx">
        <pc:chgData name="原 知己" userId="91194ec87df2cb56" providerId="LiveId" clId="{0F138F92-AC5A-4556-917F-295A2EB76D60}" dt="2018-06-25T08:01:53.809" v="19" actId="1076"/>
        <pc:sldMkLst>
          <pc:docMk/>
          <pc:sldMk cId="2161882355" sldId="272"/>
        </pc:sldMkLst>
        <pc:picChg chg="del">
          <ac:chgData name="原 知己" userId="91194ec87df2cb56" providerId="LiveId" clId="{0F138F92-AC5A-4556-917F-295A2EB76D60}" dt="2018-06-25T08:00:19.520" v="10" actId="478"/>
          <ac:picMkLst>
            <pc:docMk/>
            <pc:sldMk cId="2161882355" sldId="272"/>
            <ac:picMk id="2" creationId="{AFD28E01-E8D0-44DC-801F-FA765EADA33F}"/>
          </ac:picMkLst>
        </pc:picChg>
        <pc:picChg chg="add mod modCrop">
          <ac:chgData name="原 知己" userId="91194ec87df2cb56" providerId="LiveId" clId="{0F138F92-AC5A-4556-917F-295A2EB76D60}" dt="2018-06-25T08:01:53.809" v="19" actId="1076"/>
          <ac:picMkLst>
            <pc:docMk/>
            <pc:sldMk cId="2161882355" sldId="272"/>
            <ac:picMk id="6" creationId="{4AB4DA3D-495D-461F-BF47-6D14E7262884}"/>
          </ac:picMkLst>
        </pc:picChg>
      </pc:sldChg>
      <pc:sldChg chg="addSp delSp modSp delAnim modAnim">
        <pc:chgData name="原 知己" userId="91194ec87df2cb56" providerId="LiveId" clId="{0F138F92-AC5A-4556-917F-295A2EB76D60}" dt="2018-06-25T08:05:10.981" v="27" actId="1440"/>
        <pc:sldMkLst>
          <pc:docMk/>
          <pc:sldMk cId="150215138" sldId="274"/>
        </pc:sldMkLst>
        <pc:picChg chg="del">
          <ac:chgData name="原 知己" userId="91194ec87df2cb56" providerId="LiveId" clId="{0F138F92-AC5A-4556-917F-295A2EB76D60}" dt="2018-06-25T08:04:44.939" v="21" actId="478"/>
          <ac:picMkLst>
            <pc:docMk/>
            <pc:sldMk cId="150215138" sldId="274"/>
            <ac:picMk id="5" creationId="{C6AE1DFD-95CB-459E-861F-B3C6DFAB3269}"/>
          </ac:picMkLst>
        </pc:picChg>
        <pc:picChg chg="add mod modCrop">
          <ac:chgData name="原 知己" userId="91194ec87df2cb56" providerId="LiveId" clId="{0F138F92-AC5A-4556-917F-295A2EB76D60}" dt="2018-06-25T08:05:10.981" v="27" actId="1440"/>
          <ac:picMkLst>
            <pc:docMk/>
            <pc:sldMk cId="150215138" sldId="274"/>
            <ac:picMk id="10" creationId="{AA4A30EF-2F85-48E3-8C71-31A03F08A7E5}"/>
          </ac:picMkLst>
        </pc:picChg>
      </pc:sldChg>
    </pc:docChg>
  </pc:docChgLst>
  <pc:docChgLst>
    <pc:chgData name="原 知己" userId="91194ec87df2cb56" providerId="LiveId" clId="{EA3EDE5D-B66E-4456-BF52-95C65CD90B6B}"/>
    <pc:docChg chg="modSld">
      <pc:chgData name="原 知己" userId="91194ec87df2cb56" providerId="LiveId" clId="{EA3EDE5D-B66E-4456-BF52-95C65CD90B6B}" dt="2018-07-04T15:09:43.712" v="56" actId="20577"/>
      <pc:docMkLst>
        <pc:docMk/>
      </pc:docMkLst>
      <pc:sldChg chg="modNotesTx">
        <pc:chgData name="原 知己" userId="91194ec87df2cb56" providerId="LiveId" clId="{EA3EDE5D-B66E-4456-BF52-95C65CD90B6B}" dt="2018-07-04T15:08:22.837" v="0" actId="20577"/>
        <pc:sldMkLst>
          <pc:docMk/>
          <pc:sldMk cId="3523097041" sldId="256"/>
        </pc:sldMkLst>
      </pc:sldChg>
      <pc:sldChg chg="modNotesTx">
        <pc:chgData name="原 知己" userId="91194ec87df2cb56" providerId="LiveId" clId="{EA3EDE5D-B66E-4456-BF52-95C65CD90B6B}" dt="2018-07-04T15:08:25.485" v="1" actId="20577"/>
        <pc:sldMkLst>
          <pc:docMk/>
          <pc:sldMk cId="2157947056" sldId="257"/>
        </pc:sldMkLst>
      </pc:sldChg>
      <pc:sldChg chg="modNotesTx">
        <pc:chgData name="原 知己" userId="91194ec87df2cb56" providerId="LiveId" clId="{EA3EDE5D-B66E-4456-BF52-95C65CD90B6B}" dt="2018-07-04T15:09:40.193" v="54" actId="6549"/>
        <pc:sldMkLst>
          <pc:docMk/>
          <pc:sldMk cId="3337439567" sldId="258"/>
        </pc:sldMkLst>
      </pc:sldChg>
      <pc:sldChg chg="modNotesTx">
        <pc:chgData name="原 知己" userId="91194ec87df2cb56" providerId="LiveId" clId="{EA3EDE5D-B66E-4456-BF52-95C65CD90B6B}" dt="2018-07-04T15:08:29.343" v="27" actId="6549"/>
        <pc:sldMkLst>
          <pc:docMk/>
          <pc:sldMk cId="2724631712" sldId="259"/>
        </pc:sldMkLst>
      </pc:sldChg>
      <pc:sldChg chg="modNotesTx">
        <pc:chgData name="原 知己" userId="91194ec87df2cb56" providerId="LiveId" clId="{EA3EDE5D-B66E-4456-BF52-95C65CD90B6B}" dt="2018-07-04T15:08:54.953" v="35" actId="6549"/>
        <pc:sldMkLst>
          <pc:docMk/>
          <pc:sldMk cId="487538193" sldId="260"/>
        </pc:sldMkLst>
      </pc:sldChg>
      <pc:sldChg chg="modNotesTx">
        <pc:chgData name="原 知己" userId="91194ec87df2cb56" providerId="LiveId" clId="{EA3EDE5D-B66E-4456-BF52-95C65CD90B6B}" dt="2018-07-04T15:09:20.120" v="45" actId="6549"/>
        <pc:sldMkLst>
          <pc:docMk/>
          <pc:sldMk cId="2104358748" sldId="262"/>
        </pc:sldMkLst>
      </pc:sldChg>
      <pc:sldChg chg="modNotesTx">
        <pc:chgData name="原 知己" userId="91194ec87df2cb56" providerId="LiveId" clId="{EA3EDE5D-B66E-4456-BF52-95C65CD90B6B}" dt="2018-07-04T15:09:37.938" v="53" actId="6549"/>
        <pc:sldMkLst>
          <pc:docMk/>
          <pc:sldMk cId="2909926127" sldId="263"/>
        </pc:sldMkLst>
      </pc:sldChg>
      <pc:sldChg chg="modNotesTx">
        <pc:chgData name="原 知己" userId="91194ec87df2cb56" providerId="LiveId" clId="{EA3EDE5D-B66E-4456-BF52-95C65CD90B6B}" dt="2018-07-04T15:08:32.783" v="28" actId="6549"/>
        <pc:sldMkLst>
          <pc:docMk/>
          <pc:sldMk cId="2523397381" sldId="264"/>
        </pc:sldMkLst>
      </pc:sldChg>
      <pc:sldChg chg="modNotesTx">
        <pc:chgData name="原 知己" userId="91194ec87df2cb56" providerId="LiveId" clId="{EA3EDE5D-B66E-4456-BF52-95C65CD90B6B}" dt="2018-07-04T15:08:39.514" v="29" actId="6549"/>
        <pc:sldMkLst>
          <pc:docMk/>
          <pc:sldMk cId="3388374737" sldId="265"/>
        </pc:sldMkLst>
      </pc:sldChg>
      <pc:sldChg chg="modNotesTx">
        <pc:chgData name="原 知己" userId="91194ec87df2cb56" providerId="LiveId" clId="{EA3EDE5D-B66E-4456-BF52-95C65CD90B6B}" dt="2018-07-04T15:08:46.939" v="32" actId="6549"/>
        <pc:sldMkLst>
          <pc:docMk/>
          <pc:sldMk cId="2668290746" sldId="266"/>
        </pc:sldMkLst>
      </pc:sldChg>
      <pc:sldChg chg="modNotesTx">
        <pc:chgData name="原 知己" userId="91194ec87df2cb56" providerId="LiveId" clId="{EA3EDE5D-B66E-4456-BF52-95C65CD90B6B}" dt="2018-07-04T15:08:41.811" v="30" actId="6549"/>
        <pc:sldMkLst>
          <pc:docMk/>
          <pc:sldMk cId="2369142712" sldId="267"/>
        </pc:sldMkLst>
      </pc:sldChg>
      <pc:sldChg chg="modNotesTx">
        <pc:chgData name="原 知己" userId="91194ec87df2cb56" providerId="LiveId" clId="{EA3EDE5D-B66E-4456-BF52-95C65CD90B6B}" dt="2018-07-04T15:08:44.392" v="31" actId="6549"/>
        <pc:sldMkLst>
          <pc:docMk/>
          <pc:sldMk cId="912522825" sldId="268"/>
        </pc:sldMkLst>
      </pc:sldChg>
      <pc:sldChg chg="modNotesTx">
        <pc:chgData name="原 知己" userId="91194ec87df2cb56" providerId="LiveId" clId="{EA3EDE5D-B66E-4456-BF52-95C65CD90B6B}" dt="2018-07-04T15:08:50.580" v="33" actId="6549"/>
        <pc:sldMkLst>
          <pc:docMk/>
          <pc:sldMk cId="931811314" sldId="269"/>
        </pc:sldMkLst>
      </pc:sldChg>
      <pc:sldChg chg="modNotesTx">
        <pc:chgData name="原 知己" userId="91194ec87df2cb56" providerId="LiveId" clId="{EA3EDE5D-B66E-4456-BF52-95C65CD90B6B}" dt="2018-07-04T15:08:58.468" v="36" actId="6549"/>
        <pc:sldMkLst>
          <pc:docMk/>
          <pc:sldMk cId="422740303" sldId="270"/>
        </pc:sldMkLst>
      </pc:sldChg>
      <pc:sldChg chg="modNotesTx">
        <pc:chgData name="原 知己" userId="91194ec87df2cb56" providerId="LiveId" clId="{EA3EDE5D-B66E-4456-BF52-95C65CD90B6B}" dt="2018-07-04T15:08:52.706" v="34" actId="6549"/>
        <pc:sldMkLst>
          <pc:docMk/>
          <pc:sldMk cId="2649118156" sldId="271"/>
        </pc:sldMkLst>
      </pc:sldChg>
      <pc:sldChg chg="modNotesTx">
        <pc:chgData name="原 知己" userId="91194ec87df2cb56" providerId="LiveId" clId="{EA3EDE5D-B66E-4456-BF52-95C65CD90B6B}" dt="2018-07-04T15:09:00.658" v="37" actId="6549"/>
        <pc:sldMkLst>
          <pc:docMk/>
          <pc:sldMk cId="2161882355" sldId="272"/>
        </pc:sldMkLst>
      </pc:sldChg>
      <pc:sldChg chg="modNotesTx">
        <pc:chgData name="原 知己" userId="91194ec87df2cb56" providerId="LiveId" clId="{EA3EDE5D-B66E-4456-BF52-95C65CD90B6B}" dt="2018-07-04T15:09:02.846" v="38" actId="6549"/>
        <pc:sldMkLst>
          <pc:docMk/>
          <pc:sldMk cId="828288455" sldId="273"/>
        </pc:sldMkLst>
      </pc:sldChg>
      <pc:sldChg chg="modNotesTx">
        <pc:chgData name="原 知己" userId="91194ec87df2cb56" providerId="LiveId" clId="{EA3EDE5D-B66E-4456-BF52-95C65CD90B6B}" dt="2018-07-04T15:09:04.891" v="39" actId="6549"/>
        <pc:sldMkLst>
          <pc:docMk/>
          <pc:sldMk cId="150215138" sldId="274"/>
        </pc:sldMkLst>
      </pc:sldChg>
      <pc:sldChg chg="modNotesTx">
        <pc:chgData name="原 知己" userId="91194ec87df2cb56" providerId="LiveId" clId="{EA3EDE5D-B66E-4456-BF52-95C65CD90B6B}" dt="2018-07-04T15:09:08.195" v="40" actId="6549"/>
        <pc:sldMkLst>
          <pc:docMk/>
          <pc:sldMk cId="2377887740" sldId="275"/>
        </pc:sldMkLst>
      </pc:sldChg>
      <pc:sldChg chg="modNotesTx">
        <pc:chgData name="原 知己" userId="91194ec87df2cb56" providerId="LiveId" clId="{EA3EDE5D-B66E-4456-BF52-95C65CD90B6B}" dt="2018-07-04T15:09:10.067" v="41" actId="6549"/>
        <pc:sldMkLst>
          <pc:docMk/>
          <pc:sldMk cId="2104989045" sldId="276"/>
        </pc:sldMkLst>
      </pc:sldChg>
      <pc:sldChg chg="modNotesTx">
        <pc:chgData name="原 知己" userId="91194ec87df2cb56" providerId="LiveId" clId="{EA3EDE5D-B66E-4456-BF52-95C65CD90B6B}" dt="2018-07-04T15:09:11.940" v="42" actId="6549"/>
        <pc:sldMkLst>
          <pc:docMk/>
          <pc:sldMk cId="3573436691" sldId="277"/>
        </pc:sldMkLst>
      </pc:sldChg>
      <pc:sldChg chg="modNotesTx">
        <pc:chgData name="原 知己" userId="91194ec87df2cb56" providerId="LiveId" clId="{EA3EDE5D-B66E-4456-BF52-95C65CD90B6B}" dt="2018-07-04T15:09:13.823" v="43" actId="6549"/>
        <pc:sldMkLst>
          <pc:docMk/>
          <pc:sldMk cId="2559428320" sldId="278"/>
        </pc:sldMkLst>
      </pc:sldChg>
      <pc:sldChg chg="modNotesTx">
        <pc:chgData name="原 知己" userId="91194ec87df2cb56" providerId="LiveId" clId="{EA3EDE5D-B66E-4456-BF52-95C65CD90B6B}" dt="2018-07-04T15:09:18.047" v="44" actId="6549"/>
        <pc:sldMkLst>
          <pc:docMk/>
          <pc:sldMk cId="3560499035" sldId="279"/>
        </pc:sldMkLst>
      </pc:sldChg>
      <pc:sldChg chg="modNotesTx">
        <pc:chgData name="原 知己" userId="91194ec87df2cb56" providerId="LiveId" clId="{EA3EDE5D-B66E-4456-BF52-95C65CD90B6B}" dt="2018-07-04T15:09:22.039" v="46" actId="6549"/>
        <pc:sldMkLst>
          <pc:docMk/>
          <pc:sldMk cId="1118222238" sldId="280"/>
        </pc:sldMkLst>
      </pc:sldChg>
      <pc:sldChg chg="modNotesTx">
        <pc:chgData name="原 知己" userId="91194ec87df2cb56" providerId="LiveId" clId="{EA3EDE5D-B66E-4456-BF52-95C65CD90B6B}" dt="2018-07-04T15:09:24.067" v="47" actId="6549"/>
        <pc:sldMkLst>
          <pc:docMk/>
          <pc:sldMk cId="3534018643" sldId="281"/>
        </pc:sldMkLst>
      </pc:sldChg>
      <pc:sldChg chg="modNotesTx">
        <pc:chgData name="原 知己" userId="91194ec87df2cb56" providerId="LiveId" clId="{EA3EDE5D-B66E-4456-BF52-95C65CD90B6B}" dt="2018-07-04T15:09:25.780" v="48" actId="6549"/>
        <pc:sldMkLst>
          <pc:docMk/>
          <pc:sldMk cId="843686276" sldId="282"/>
        </pc:sldMkLst>
      </pc:sldChg>
      <pc:sldChg chg="modNotesTx">
        <pc:chgData name="原 知己" userId="91194ec87df2cb56" providerId="LiveId" clId="{EA3EDE5D-B66E-4456-BF52-95C65CD90B6B}" dt="2018-07-04T15:09:29.375" v="49" actId="6549"/>
        <pc:sldMkLst>
          <pc:docMk/>
          <pc:sldMk cId="1270799242" sldId="283"/>
        </pc:sldMkLst>
      </pc:sldChg>
      <pc:sldChg chg="modNotesTx">
        <pc:chgData name="原 知己" userId="91194ec87df2cb56" providerId="LiveId" clId="{EA3EDE5D-B66E-4456-BF52-95C65CD90B6B}" dt="2018-07-04T15:09:31.206" v="50" actId="6549"/>
        <pc:sldMkLst>
          <pc:docMk/>
          <pc:sldMk cId="262233083" sldId="284"/>
        </pc:sldMkLst>
      </pc:sldChg>
      <pc:sldChg chg="modNotesTx">
        <pc:chgData name="原 知己" userId="91194ec87df2cb56" providerId="LiveId" clId="{EA3EDE5D-B66E-4456-BF52-95C65CD90B6B}" dt="2018-07-04T15:09:33.049" v="51" actId="6549"/>
        <pc:sldMkLst>
          <pc:docMk/>
          <pc:sldMk cId="2555944172" sldId="285"/>
        </pc:sldMkLst>
      </pc:sldChg>
      <pc:sldChg chg="modNotesTx">
        <pc:chgData name="原 知己" userId="91194ec87df2cb56" providerId="LiveId" clId="{EA3EDE5D-B66E-4456-BF52-95C65CD90B6B}" dt="2018-07-04T15:09:36.126" v="52" actId="6549"/>
        <pc:sldMkLst>
          <pc:docMk/>
          <pc:sldMk cId="3980108502" sldId="286"/>
        </pc:sldMkLst>
      </pc:sldChg>
      <pc:sldChg chg="modNotesTx">
        <pc:chgData name="原 知己" userId="91194ec87df2cb56" providerId="LiveId" clId="{EA3EDE5D-B66E-4456-BF52-95C65CD90B6B}" dt="2018-07-04T15:09:43.712" v="56" actId="20577"/>
        <pc:sldMkLst>
          <pc:docMk/>
          <pc:sldMk cId="3804103128" sldId="287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91194ec87df2cb56/&#12476;&#12511;/CADGME&#36039;&#26009;/&#12450;&#12531;&#12465;&#12540;&#12488;&#32080;&#26524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91194ec87df2cb56/&#12476;&#12511;/CADGME&#36039;&#26009;/&#12450;&#12531;&#12465;&#12540;&#12488;&#32080;&#26524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91194ec87df2cb56/&#12476;&#12511;/CADGME&#36039;&#26009;/&#12450;&#12531;&#12465;&#12540;&#12488;&#32080;&#26524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91194ec87df2cb56/&#12476;&#12511;/CADGME&#36039;&#26009;/&#12450;&#12531;&#12465;&#12540;&#12488;&#32080;&#26524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91194ec87df2cb56/&#12476;&#12511;/CADGME&#36039;&#26009;/&#12450;&#12531;&#12465;&#12540;&#12488;&#32080;&#26524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Sheet2!$A$5:$A$8</c:f>
              <c:strCache>
                <c:ptCount val="4"/>
                <c:pt idx="0">
                  <c:v>Very good</c:v>
                </c:pt>
                <c:pt idx="1">
                  <c:v>Good</c:v>
                </c:pt>
                <c:pt idx="2">
                  <c:v>Not good</c:v>
                </c:pt>
                <c:pt idx="3">
                  <c:v>Not at all</c:v>
                </c:pt>
              </c:strCache>
            </c:strRef>
          </c:cat>
          <c:val>
            <c:numRef>
              <c:f>Sheet2!$B$5:$B$8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BB-4416-A142-55127EF8FF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81734304"/>
        <c:axId val="881731352"/>
      </c:barChart>
      <c:catAx>
        <c:axId val="88173430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rgbClr val="3F3F3F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81731352"/>
        <c:crosses val="autoZero"/>
        <c:auto val="1"/>
        <c:lblAlgn val="ctr"/>
        <c:lblOffset val="100"/>
        <c:noMultiLvlLbl val="0"/>
      </c:catAx>
      <c:valAx>
        <c:axId val="881731352"/>
        <c:scaling>
          <c:orientation val="minMax"/>
          <c:max val="8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8173430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218268692287363"/>
          <c:y val="3.3131392258056593E-2"/>
          <c:w val="0.68900071837444188"/>
          <c:h val="0.85946921103454121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Sheet2!$A$11:$A$14</c:f>
              <c:strCache>
                <c:ptCount val="4"/>
                <c:pt idx="0">
                  <c:v>Agree very much</c:v>
                </c:pt>
                <c:pt idx="1">
                  <c:v>Agree</c:v>
                </c:pt>
                <c:pt idx="2">
                  <c:v>Disagree</c:v>
                </c:pt>
                <c:pt idx="3">
                  <c:v>Disagree at all</c:v>
                </c:pt>
              </c:strCache>
            </c:strRef>
          </c:cat>
          <c:val>
            <c:numRef>
              <c:f>Sheet2!$B$11:$B$14</c:f>
              <c:numCache>
                <c:formatCode>General</c:formatCode>
                <c:ptCount val="4"/>
                <c:pt idx="0">
                  <c:v>6</c:v>
                </c:pt>
                <c:pt idx="1">
                  <c:v>1</c:v>
                </c:pt>
                <c:pt idx="2">
                  <c:v>1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2E-4CAD-A020-490228006E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92606560"/>
        <c:axId val="592607544"/>
      </c:barChart>
      <c:catAx>
        <c:axId val="59260656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rgbClr val="3F3F3F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92607544"/>
        <c:crosses val="autoZero"/>
        <c:auto val="1"/>
        <c:lblAlgn val="ctr"/>
        <c:lblOffset val="100"/>
        <c:noMultiLvlLbl val="0"/>
      </c:catAx>
      <c:valAx>
        <c:axId val="592607544"/>
        <c:scaling>
          <c:orientation val="minMax"/>
          <c:max val="8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92606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533645250865384"/>
          <c:y val="2.8928336620644313E-2"/>
          <c:w val="0.78827161550458369"/>
          <c:h val="0.91557729839983015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Sheet2!$A$17:$A$20</c:f>
              <c:strCache>
                <c:ptCount val="4"/>
                <c:pt idx="0">
                  <c:v>Very well</c:v>
                </c:pt>
                <c:pt idx="1">
                  <c:v>Yes</c:v>
                </c:pt>
                <c:pt idx="2">
                  <c:v>No</c:v>
                </c:pt>
                <c:pt idx="3">
                  <c:v>Not at all</c:v>
                </c:pt>
              </c:strCache>
            </c:strRef>
          </c:cat>
          <c:val>
            <c:numRef>
              <c:f>Sheet2!$B$17:$B$20</c:f>
              <c:numCache>
                <c:formatCode>General</c:formatCode>
                <c:ptCount val="4"/>
                <c:pt idx="0">
                  <c:v>7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3A-405A-AF51-67D88F9B04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13168472"/>
        <c:axId val="313169456"/>
      </c:barChart>
      <c:catAx>
        <c:axId val="3131684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rgbClr val="3F3F3F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13169456"/>
        <c:crosses val="autoZero"/>
        <c:auto val="1"/>
        <c:lblAlgn val="ctr"/>
        <c:lblOffset val="100"/>
        <c:noMultiLvlLbl val="0"/>
      </c:catAx>
      <c:valAx>
        <c:axId val="313169456"/>
        <c:scaling>
          <c:orientation val="minMax"/>
          <c:max val="8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13168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0539159028710237"/>
          <c:y val="3.1849435384973493E-2"/>
          <c:w val="0.57821644139970729"/>
          <c:h val="0.90705254108109801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Sheet2!$A$23:$A$26</c:f>
              <c:strCache>
                <c:ptCount val="4"/>
                <c:pt idx="0">
                  <c:v>Absolutely with snapping</c:v>
                </c:pt>
                <c:pt idx="1">
                  <c:v>With snapping</c:v>
                </c:pt>
                <c:pt idx="2">
                  <c:v>Without snapping</c:v>
                </c:pt>
                <c:pt idx="3">
                  <c:v>Absolutely without snapping</c:v>
                </c:pt>
              </c:strCache>
            </c:strRef>
          </c:cat>
          <c:val>
            <c:numRef>
              <c:f>Sheet2!$B$23:$B$26</c:f>
              <c:numCache>
                <c:formatCode>General</c:formatCode>
                <c:ptCount val="4"/>
                <c:pt idx="0">
                  <c:v>1</c:v>
                </c:pt>
                <c:pt idx="1">
                  <c:v>6</c:v>
                </c:pt>
                <c:pt idx="2">
                  <c:v>1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7E-4393-9412-68240272DD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84969592"/>
        <c:axId val="884971560"/>
      </c:barChart>
      <c:catAx>
        <c:axId val="88496959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rgbClr val="3F3F3F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84971560"/>
        <c:crosses val="autoZero"/>
        <c:auto val="1"/>
        <c:lblAlgn val="ctr"/>
        <c:lblOffset val="100"/>
        <c:noMultiLvlLbl val="0"/>
      </c:catAx>
      <c:valAx>
        <c:axId val="884971560"/>
        <c:scaling>
          <c:orientation val="minMax"/>
          <c:max val="8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84969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Sheet2!$A$29:$A$32</c:f>
              <c:strCache>
                <c:ptCount val="4"/>
                <c:pt idx="0">
                  <c:v>Absolutely with snapping</c:v>
                </c:pt>
                <c:pt idx="1">
                  <c:v>With snapping</c:v>
                </c:pt>
                <c:pt idx="2">
                  <c:v>Without snapping</c:v>
                </c:pt>
                <c:pt idx="3">
                  <c:v>Absolutely without snapping</c:v>
                </c:pt>
              </c:strCache>
            </c:strRef>
          </c:cat>
          <c:val>
            <c:numRef>
              <c:f>Sheet2!$B$29:$B$32</c:f>
              <c:numCache>
                <c:formatCode>General</c:formatCode>
                <c:ptCount val="4"/>
                <c:pt idx="0">
                  <c:v>3</c:v>
                </c:pt>
                <c:pt idx="1">
                  <c:v>5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1A-4695-8C7E-10271388CD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96018288"/>
        <c:axId val="596014680"/>
      </c:barChart>
      <c:catAx>
        <c:axId val="59601828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rgbClr val="3F3F3F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96014680"/>
        <c:crosses val="autoZero"/>
        <c:auto val="1"/>
        <c:lblAlgn val="ctr"/>
        <c:lblOffset val="100"/>
        <c:noMultiLvlLbl val="0"/>
      </c:catAx>
      <c:valAx>
        <c:axId val="596014680"/>
        <c:scaling>
          <c:orientation val="minMax"/>
          <c:max val="8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96018288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5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CABD2-E097-4B2C-A85E-33E875720EDF}" type="datetimeFigureOut">
              <a:rPr kumimoji="1" lang="ja-JP" altLang="en-US" smtClean="0"/>
              <a:t>2018/7/5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5F9B88-9894-441E-92CB-872BA741099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82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73234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ja-JP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08522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ja-JP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50106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ja-JP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52496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0873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64416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ノート プレースホルダー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ノート プレースホルダー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Next, I will introduce another idea of a material about discovery of a locus.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Here we consider a material of finding a locus of an ellipse.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Let A and B be fixed points. As we know, an ellipse is a locus of point C such that  </a:t>
                </a:r>
                <a:r>
                  <a:rPr kumimoji="1" lang="ja-JP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(</a:t>
                </a:r>
                <a:r>
                  <a:rPr kumimoji="1" lang="en-US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𝐴𝐶</a:t>
                </a:r>
                <a:r>
                  <a:rPr kumimoji="1" lang="ja-JP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 ̅</a:t>
                </a:r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+ </a:t>
                </a:r>
                <a:r>
                  <a:rPr kumimoji="1" lang="ja-JP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(</a:t>
                </a:r>
                <a:r>
                  <a:rPr kumimoji="1" lang="en-US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𝐶𝐵</a:t>
                </a:r>
                <a:r>
                  <a:rPr kumimoji="1" lang="ja-JP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 ̅</a:t>
                </a:r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is a constant.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In many materials about a locus of an ellipse, a teacher makes a point C on the ellipse by a construction and make two segments AC and BC and show the sum of the length AC and BC.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pupils are allowed to move the point C and they can confirm that the sum of the distances from the two points is always a constant.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This shows a nature of an ellipse, but the point C can be staying on the ellipse and it cannot escape the locus.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Thus, pupils are not able to verify the condition  </a:t>
                </a:r>
                <a:r>
                  <a:rPr kumimoji="1" lang="ja-JP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(</a:t>
                </a:r>
                <a:r>
                  <a:rPr kumimoji="1" lang="en-US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𝐴𝐶</a:t>
                </a:r>
                <a:r>
                  <a:rPr kumimoji="1" lang="ja-JP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 ̅</a:t>
                </a:r>
                <a:r>
                  <a:rPr kumimoji="1" lang="en-US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+</a:t>
                </a:r>
                <a:r>
                  <a:rPr kumimoji="1" lang="ja-JP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(</a:t>
                </a:r>
                <a:r>
                  <a:rPr kumimoji="1" lang="en-US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𝐵𝐶</a:t>
                </a:r>
                <a:r>
                  <a:rPr kumimoji="1" lang="ja-JP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 ̅</a:t>
                </a:r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=(is) constant is enough.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endParaRPr kumimoji="1" lang="ja-JP" altLang="en-US" dirty="0"/>
              </a:p>
            </p:txBody>
          </p:sp>
        </mc:Fallback>
      </mc:AlternateContent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36809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ja-JP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67257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ja-JP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5659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ノート プレースホルダー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ノート プレースホルダー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Next, I will introduce a teaching material which allows pupils to move a line and to find out a correct position of the line.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As an example, in this material they learn symmetry of two graphs, an exponential function and a logarithmic function.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Here, learners can move the line freely in the screen and look for the position of the line where the blue curve overlaps the red curve.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red curve represents the graph of the logarithmic functions </a:t>
                </a:r>
                <a:r>
                  <a:rPr kumimoji="1" lang="en-US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𝑦=ln</a:t>
                </a:r>
                <a:r>
                  <a:rPr kumimoji="1" lang="ja-JP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⁡</a:t>
                </a:r>
                <a:r>
                  <a:rPr kumimoji="1" lang="en-US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𝑥</a:t>
                </a:r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(y is ln of x).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blue one is a curve which is a symmetric figure of the graph of the exponential function </a:t>
                </a:r>
                <a:r>
                  <a:rPr kumimoji="1" lang="en-US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𝑦=𝑒</a:t>
                </a:r>
                <a:r>
                  <a:rPr kumimoji="1" lang="ja-JP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^</a:t>
                </a:r>
                <a:r>
                  <a:rPr kumimoji="1" lang="en-US" altLang="ja-JP" sz="14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𝑥</a:t>
                </a:r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(x </a:t>
                </a:r>
                <a:r>
                  <a:rPr kumimoji="1" lang="en-US" altLang="ja-JP" sz="1400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</a:t>
                </a:r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power of e)with respect to the specific line.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In this way, we are allowed only to move this line.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This line is determined by two points A and B, and these points are designed to snap to the hidden line y=x(y is to x).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 will actually demonstrate it.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learners can move straight lines freely.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But since the control points A and B snaps to y = x, the blue curve fits perfectly with the red curve.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If the teaching materials do not use a snapping function, the two curves may not fit perfectly and the pupils free unsatisfied.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kumimoji="1" lang="en-US" altLang="ja-JP" sz="14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snapping function can give both of user’s free interaction and correct answer in the screen.</a:t>
                </a:r>
                <a:endParaRPr kumimoji="1" lang="ja-JP" altLang="ja-JP" sz="14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endParaRPr kumimoji="1" lang="ja-JP" altLang="en-US" dirty="0"/>
              </a:p>
            </p:txBody>
          </p:sp>
        </mc:Fallback>
      </mc:AlternateContent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33196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ja-JP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4648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ja-JP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32777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ja-JP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26487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ja-JP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31294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ja-JP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93674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00973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13653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55701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9899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1039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ja-JP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84074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ja-JP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14054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ja-JP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98810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ja-JP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46600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ja-JP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6441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0151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7948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0939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771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1257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ja-JP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F9B88-9894-441E-92CB-872BA741099E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235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3600">
                <a:solidFill>
                  <a:srgbClr val="3F3F3F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230315" y="4059483"/>
            <a:ext cx="7731369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3F3F3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fld id="{FD0B6105-DFBB-4BF9-A030-C685F0DC548D}" type="datetimeFigureOut">
              <a:rPr lang="ja-JP" altLang="en-US" smtClean="0"/>
              <a:pPr/>
              <a:t>2018/7/5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fld id="{86F7214F-6591-4A60-B880-34A53FDE495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146000" y="418912"/>
            <a:ext cx="9900000" cy="6120000"/>
          </a:xfrm>
          <a:prstGeom prst="rect">
            <a:avLst/>
          </a:prstGeom>
          <a:noFill/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2548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画像1枚とテキスト1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2CCF42-B6B8-4F52-AB93-D87ACEFB9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D38554A-38ED-4577-A45D-B525FEBEA1A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7D57EA4-341E-4F7C-A5D8-693318F9E4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6" name="図プレースホルダー 5">
            <a:extLst>
              <a:ext uri="{FF2B5EF4-FFF2-40B4-BE49-F238E27FC236}">
                <a16:creationId xmlns:a16="http://schemas.microsoft.com/office/drawing/2014/main" id="{800B1F71-BB4D-4445-B078-9DD224F5D4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50171" y="2191544"/>
            <a:ext cx="3408363" cy="2474912"/>
          </a:xfrm>
        </p:spPr>
        <p:txBody>
          <a:bodyPr/>
          <a:lstStyle/>
          <a:p>
            <a:r>
              <a:rPr kumimoji="1" lang="ja-JP" altLang="en-US"/>
              <a:t>アイコンをクリックして図を追加</a:t>
            </a: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45DE7D03-5828-4B6D-9273-8B718654C4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1304" y="2191544"/>
            <a:ext cx="5470525" cy="251936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4EE3132C-7842-40D4-A79A-CD92AE109D26}"/>
              </a:ext>
            </a:extLst>
          </p:cNvPr>
          <p:cNvCxnSpPr/>
          <p:nvPr userDrawn="1"/>
        </p:nvCxnSpPr>
        <p:spPr>
          <a:xfrm>
            <a:off x="838200" y="896929"/>
            <a:ext cx="10515600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912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遷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146B2D0-2E2B-40C5-8EB8-2E3AC30DB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0D044F9-1E9F-4A56-AB66-0179EB492B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F9FD11A-A7FD-4E8E-A5FB-67570FB580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C8CDC2C7-D37D-40B8-8A55-36AAE02D04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98525" y="1273175"/>
            <a:ext cx="10455275" cy="1332001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0" name="テキスト プレースホルダー 8">
            <a:extLst>
              <a:ext uri="{FF2B5EF4-FFF2-40B4-BE49-F238E27FC236}">
                <a16:creationId xmlns:a16="http://schemas.microsoft.com/office/drawing/2014/main" id="{EC517D65-97E3-4D9C-BC76-C3E1E25156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8525" y="3895605"/>
            <a:ext cx="10455275" cy="1332001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1" name="矢印: 下 10">
            <a:extLst>
              <a:ext uri="{FF2B5EF4-FFF2-40B4-BE49-F238E27FC236}">
                <a16:creationId xmlns:a16="http://schemas.microsoft.com/office/drawing/2014/main" id="{F13D531A-67FC-4366-B1CA-5B4237BC4DBC}"/>
              </a:ext>
            </a:extLst>
          </p:cNvPr>
          <p:cNvSpPr/>
          <p:nvPr userDrawn="1"/>
        </p:nvSpPr>
        <p:spPr>
          <a:xfrm>
            <a:off x="5815641" y="2826587"/>
            <a:ext cx="560717" cy="847607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kumimoji="1" lang="ja-JP" altLang="en-US" sz="2800" dirty="0"/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A9E0A4C2-717B-48B6-8496-70C699BD3662}"/>
              </a:ext>
            </a:extLst>
          </p:cNvPr>
          <p:cNvCxnSpPr/>
          <p:nvPr userDrawn="1"/>
        </p:nvCxnSpPr>
        <p:spPr>
          <a:xfrm>
            <a:off x="838200" y="896929"/>
            <a:ext cx="10515600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0657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33413" indent="-633413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>
                <a:solidFill>
                  <a:srgbClr val="3F3F3F"/>
                </a:solidFill>
              </a:defRPr>
            </a:lvl1pPr>
            <a:lvl2pPr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defRPr>
                <a:solidFill>
                  <a:srgbClr val="3F3F3F"/>
                </a:solidFill>
              </a:defRPr>
            </a:lvl2pPr>
            <a:lvl3pPr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defRPr>
                <a:solidFill>
                  <a:srgbClr val="3F3F3F"/>
                </a:solidFill>
              </a:defRPr>
            </a:lvl3pPr>
            <a:lvl4pPr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defRPr>
                <a:solidFill>
                  <a:srgbClr val="3F3F3F"/>
                </a:solidFill>
              </a:defRPr>
            </a:lvl4pPr>
            <a:lvl5pPr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defRPr>
                <a:solidFill>
                  <a:srgbClr val="3F3F3F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fld id="{FD0B6105-DFBB-4BF9-A030-C685F0DC548D}" type="datetimeFigureOut">
              <a:rPr lang="ja-JP" altLang="en-US" smtClean="0"/>
              <a:pPr/>
              <a:t>2018/7/5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fld id="{86F7214F-6591-4A60-B880-34A53FDE495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8" name="直線コネクタ 7"/>
          <p:cNvCxnSpPr/>
          <p:nvPr userDrawn="1"/>
        </p:nvCxnSpPr>
        <p:spPr>
          <a:xfrm>
            <a:off x="838200" y="896929"/>
            <a:ext cx="10515600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3439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見出し2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139341"/>
            <a:ext cx="10515600" cy="1173775"/>
          </a:xfrm>
        </p:spPr>
        <p:txBody>
          <a:bodyPr/>
          <a:lstStyle>
            <a:lvl1pPr>
              <a:lnSpc>
                <a:spcPct val="125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778005"/>
            <a:ext cx="10515600" cy="4385727"/>
          </a:xfrm>
        </p:spPr>
        <p:txBody>
          <a:bodyPr/>
          <a:lstStyle>
            <a:lvl1pPr marL="633413" indent="-633413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>
                <a:solidFill>
                  <a:srgbClr val="3F3F3F"/>
                </a:solidFill>
              </a:defRPr>
            </a:lvl1pPr>
            <a:lvl2pPr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defRPr>
                <a:solidFill>
                  <a:srgbClr val="3F3F3F"/>
                </a:solidFill>
              </a:defRPr>
            </a:lvl2pPr>
            <a:lvl3pPr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defRPr>
                <a:solidFill>
                  <a:srgbClr val="3F3F3F"/>
                </a:solidFill>
              </a:defRPr>
            </a:lvl3pPr>
            <a:lvl4pPr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defRPr>
                <a:solidFill>
                  <a:srgbClr val="3F3F3F"/>
                </a:solidFill>
              </a:defRPr>
            </a:lvl4pPr>
            <a:lvl5pPr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defRPr>
                <a:solidFill>
                  <a:srgbClr val="3F3F3F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fld id="{FD0B6105-DFBB-4BF9-A030-C685F0DC548D}" type="datetimeFigureOut">
              <a:rPr lang="ja-JP" altLang="en-US" smtClean="0"/>
              <a:pPr/>
              <a:t>2018/7/5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fld id="{86F7214F-6591-4A60-B880-34A53FDE495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84445DA2-4FD6-4FD8-B64E-64AD48BF9B2A}"/>
              </a:ext>
            </a:extLst>
          </p:cNvPr>
          <p:cNvCxnSpPr/>
          <p:nvPr userDrawn="1"/>
        </p:nvCxnSpPr>
        <p:spPr>
          <a:xfrm>
            <a:off x="838200" y="1380008"/>
            <a:ext cx="10515600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6946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127848"/>
            <a:ext cx="10515600" cy="2114117"/>
          </a:xfrm>
          <a:noFill/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3298970"/>
            <a:ext cx="10515600" cy="1500187"/>
          </a:xfrm>
          <a:noFill/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fld id="{FD0B6105-DFBB-4BF9-A030-C685F0DC548D}" type="datetimeFigureOut">
              <a:rPr lang="ja-JP" altLang="en-US" smtClean="0"/>
              <a:pPr/>
              <a:t>2018/7/5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fld id="{86F7214F-6591-4A60-B880-34A53FDE4959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78357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名のみ"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49" y="2900471"/>
            <a:ext cx="10809165" cy="1057058"/>
          </a:xfrm>
          <a:noFill/>
        </p:spPr>
        <p:txBody>
          <a:bodyPr anchor="ctr"/>
          <a:lstStyle>
            <a:lvl1pPr marL="176213" indent="0"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fld id="{FD0B6105-DFBB-4BF9-A030-C685F0DC548D}" type="datetimeFigureOut">
              <a:rPr lang="ja-JP" altLang="en-US" smtClean="0"/>
              <a:pPr/>
              <a:t>2018/7/5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solidFill>
            <a:srgbClr val="32323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6F7214F-6591-4A60-B880-34A53FDE495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EBC811CB-88E6-4944-8164-5A7EC49FEC2A}"/>
              </a:ext>
            </a:extLst>
          </p:cNvPr>
          <p:cNvCxnSpPr>
            <a:cxnSpLocks/>
          </p:cNvCxnSpPr>
          <p:nvPr userDrawn="1"/>
        </p:nvCxnSpPr>
        <p:spPr>
          <a:xfrm>
            <a:off x="831850" y="2900471"/>
            <a:ext cx="0" cy="105705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0039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行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316566" y="2353732"/>
            <a:ext cx="9558867" cy="2395273"/>
          </a:xfrm>
        </p:spPr>
        <p:txBody>
          <a:bodyPr anchor="ctr"/>
          <a:lstStyle>
            <a:lvl1pPr marL="0" indent="0" algn="ctr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テキストの入力</a:t>
            </a: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AC013D70-295F-41CB-BBEA-2C4880793F69}"/>
              </a:ext>
            </a:extLst>
          </p:cNvPr>
          <p:cNvCxnSpPr/>
          <p:nvPr userDrawn="1"/>
        </p:nvCxnSpPr>
        <p:spPr>
          <a:xfrm>
            <a:off x="838200" y="969614"/>
            <a:ext cx="10515600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1426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4AAF0D-C0E0-4868-A5FD-AC3415CB0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C8A7AD8-9FE7-479E-85ED-D96A138E2E5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F891861-13F6-413B-BDA1-74F9F58CD3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E8D5BB7-EF13-4139-BFAF-A378C2E5BD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1213338"/>
            <a:ext cx="4665785" cy="74400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kumimoji="1" lang="ja-JP" altLang="en-US" dirty="0"/>
          </a:p>
        </p:txBody>
      </p:sp>
      <p:sp>
        <p:nvSpPr>
          <p:cNvPr id="7" name="テキスト プレースホルダー 5">
            <a:extLst>
              <a:ext uri="{FF2B5EF4-FFF2-40B4-BE49-F238E27FC236}">
                <a16:creationId xmlns:a16="http://schemas.microsoft.com/office/drawing/2014/main" id="{C493CFA7-5C00-4458-959A-39DB9263E1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88015" y="1213338"/>
            <a:ext cx="4665785" cy="74400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kumimoji="1" lang="ja-JP" altLang="en-US" dirty="0"/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2F100156-34A4-44D5-BA6D-27DE560B4E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078" y="2601913"/>
            <a:ext cx="4665785" cy="332410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10" name="テキスト プレースホルダー 8">
            <a:extLst>
              <a:ext uri="{FF2B5EF4-FFF2-40B4-BE49-F238E27FC236}">
                <a16:creationId xmlns:a16="http://schemas.microsoft.com/office/drawing/2014/main" id="{649C9278-2E45-4938-834B-F029F6B1C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88014" y="2601913"/>
            <a:ext cx="4665785" cy="332410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07F213D3-49B3-4C25-8A3A-67B6338A1C13}"/>
              </a:ext>
            </a:extLst>
          </p:cNvPr>
          <p:cNvCxnSpPr/>
          <p:nvPr userDrawn="1"/>
        </p:nvCxnSpPr>
        <p:spPr>
          <a:xfrm>
            <a:off x="838200" y="896929"/>
            <a:ext cx="10515600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1149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行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316565" y="1312066"/>
            <a:ext cx="9558867" cy="633948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accent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テキストの入力</a:t>
            </a:r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316564" y="1946014"/>
            <a:ext cx="9558867" cy="1017319"/>
          </a:xfrm>
        </p:spPr>
        <p:txBody>
          <a:bodyPr anchor="t"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テキストの入力</a:t>
            </a:r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1316565" y="3597281"/>
            <a:ext cx="9558867" cy="633948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accent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テキストの入力</a:t>
            </a:r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1316564" y="4231229"/>
            <a:ext cx="9558867" cy="1017319"/>
          </a:xfrm>
        </p:spPr>
        <p:txBody>
          <a:bodyPr anchor="t">
            <a:normAutofit/>
          </a:bodyPr>
          <a:lstStyle>
            <a:lvl1pPr marL="0" indent="0" algn="l"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テキストの入力</a:t>
            </a:r>
          </a:p>
        </p:txBody>
      </p: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49934DF6-B390-449F-943A-758F80DB97DA}"/>
              </a:ext>
            </a:extLst>
          </p:cNvPr>
          <p:cNvCxnSpPr/>
          <p:nvPr userDrawn="1"/>
        </p:nvCxnSpPr>
        <p:spPr>
          <a:xfrm>
            <a:off x="838200" y="896929"/>
            <a:ext cx="10515600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1771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行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316565" y="1312066"/>
            <a:ext cx="9558867" cy="633948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accent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テキストの入力</a:t>
            </a:r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316564" y="1946015"/>
            <a:ext cx="9558867" cy="633948"/>
          </a:xfrm>
        </p:spPr>
        <p:txBody>
          <a:bodyPr anchor="t">
            <a:normAutofit/>
          </a:bodyPr>
          <a:lstStyle>
            <a:lvl1pPr marL="0" indent="0" algn="l"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テキストの入力</a:t>
            </a:r>
          </a:p>
        </p:txBody>
      </p:sp>
      <p:sp>
        <p:nvSpPr>
          <p:cNvPr id="12" name="テキスト プレースホルダー 5">
            <a:extLst>
              <a:ext uri="{FF2B5EF4-FFF2-40B4-BE49-F238E27FC236}">
                <a16:creationId xmlns:a16="http://schemas.microsoft.com/office/drawing/2014/main" id="{D74DEA5F-A6A5-49EF-B0F4-66AAC456A9D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16565" y="2883285"/>
            <a:ext cx="9558867" cy="633948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accent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テキストの入力</a:t>
            </a:r>
          </a:p>
        </p:txBody>
      </p:sp>
      <p:sp>
        <p:nvSpPr>
          <p:cNvPr id="13" name="テキスト プレースホルダー 5">
            <a:extLst>
              <a:ext uri="{FF2B5EF4-FFF2-40B4-BE49-F238E27FC236}">
                <a16:creationId xmlns:a16="http://schemas.microsoft.com/office/drawing/2014/main" id="{A5037731-4642-4A24-B264-34051DA563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16564" y="3517234"/>
            <a:ext cx="9558867" cy="633948"/>
          </a:xfrm>
        </p:spPr>
        <p:txBody>
          <a:bodyPr anchor="t">
            <a:normAutofit/>
          </a:bodyPr>
          <a:lstStyle>
            <a:lvl1pPr marL="0" indent="0" algn="l"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テキストの入力</a:t>
            </a:r>
          </a:p>
        </p:txBody>
      </p:sp>
      <p:sp>
        <p:nvSpPr>
          <p:cNvPr id="14" name="テキスト プレースホルダー 5">
            <a:extLst>
              <a:ext uri="{FF2B5EF4-FFF2-40B4-BE49-F238E27FC236}">
                <a16:creationId xmlns:a16="http://schemas.microsoft.com/office/drawing/2014/main" id="{C790223E-2625-4FC8-9B19-01C05016AB0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16565" y="4454504"/>
            <a:ext cx="9558867" cy="633948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accent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テキストの入力</a:t>
            </a:r>
          </a:p>
        </p:txBody>
      </p:sp>
      <p:sp>
        <p:nvSpPr>
          <p:cNvPr id="15" name="テキスト プレースホルダー 5">
            <a:extLst>
              <a:ext uri="{FF2B5EF4-FFF2-40B4-BE49-F238E27FC236}">
                <a16:creationId xmlns:a16="http://schemas.microsoft.com/office/drawing/2014/main" id="{776BBDF6-8F8E-4557-A067-498C641FB59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16564" y="5088453"/>
            <a:ext cx="9558867" cy="633948"/>
          </a:xfrm>
        </p:spPr>
        <p:txBody>
          <a:bodyPr anchor="t">
            <a:normAutofit/>
          </a:bodyPr>
          <a:lstStyle>
            <a:lvl1pPr marL="0" indent="0" algn="l"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テキストの入力</a:t>
            </a:r>
          </a:p>
        </p:txBody>
      </p:sp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6180FDF2-9F0C-4497-A8FB-EB680ECAC6EE}"/>
              </a:ext>
            </a:extLst>
          </p:cNvPr>
          <p:cNvCxnSpPr/>
          <p:nvPr userDrawn="1"/>
        </p:nvCxnSpPr>
        <p:spPr>
          <a:xfrm>
            <a:off x="838200" y="896929"/>
            <a:ext cx="10515600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354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139342"/>
            <a:ext cx="10515600" cy="74400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vert="horz" lIns="91440" tIns="45720" rIns="91440" bIns="45720" rtlCol="0" anchor="ctr">
            <a:no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334557"/>
            <a:ext cx="10515600" cy="4829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0896600" y="6356350"/>
            <a:ext cx="457200" cy="36512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7214F-6591-4A60-B880-34A53FDE4959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9649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51" r:id="rId4"/>
    <p:sldLayoutId id="2147483655" r:id="rId5"/>
    <p:sldLayoutId id="2147483652" r:id="rId6"/>
    <p:sldLayoutId id="2147483658" r:id="rId7"/>
    <p:sldLayoutId id="2147483653" r:id="rId8"/>
    <p:sldLayoutId id="2147483654" r:id="rId9"/>
    <p:sldLayoutId id="2147483656" r:id="rId10"/>
    <p:sldLayoutId id="214748365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5000"/>
        </a:lnSpc>
        <a:spcBef>
          <a:spcPts val="1000"/>
        </a:spcBef>
        <a:buFont typeface="Wingdings" panose="05000000000000000000" pitchFamily="2" charset="2"/>
        <a:buChar char="ü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6.png"/><Relationship Id="rId5" Type="http://schemas.openxmlformats.org/officeDocument/2006/relationships/hyperlink" Target="https://www.geogebra.org/material/show/id/ZFTGX57r" TargetMode="Externa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7.png"/><Relationship Id="rId5" Type="http://schemas.openxmlformats.org/officeDocument/2006/relationships/hyperlink" Target="https://www.geogebra.org/material/show/id/Ndx3fe6Y" TargetMode="Externa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7.mp4"/><Relationship Id="rId1" Type="http://schemas.openxmlformats.org/officeDocument/2006/relationships/video" Target="NULL" TargetMode="External"/><Relationship Id="rId6" Type="http://schemas.openxmlformats.org/officeDocument/2006/relationships/image" Target="../media/image9.png"/><Relationship Id="rId5" Type="http://schemas.openxmlformats.org/officeDocument/2006/relationships/hyperlink" Target="https://www.geogebra.org/m/a2XbSCRT" TargetMode="Externa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9.mp4"/><Relationship Id="rId7" Type="http://schemas.openxmlformats.org/officeDocument/2006/relationships/image" Target="../media/image10.png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9.mp4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hyperlink" Target="https://www.geogebra.org/m/zDANUbjK" TargetMode="Externa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hyperlink" Target="https://www.geogebra.org/m/g9CkM2Vk" TargetMode="Externa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>
              <a:lnSpc>
                <a:spcPct val="125000"/>
              </a:lnSpc>
            </a:pPr>
            <a:r>
              <a:rPr kumimoji="1" lang="en-US" altLang="ja-JP" dirty="0"/>
              <a:t>On materials which allows students to </a:t>
            </a:r>
            <a:br>
              <a:rPr kumimoji="1" lang="en-US" altLang="ja-JP" dirty="0"/>
            </a:br>
            <a:r>
              <a:rPr kumimoji="1" lang="en-US" altLang="ja-JP" dirty="0"/>
              <a:t>find out mathematical propositions </a:t>
            </a:r>
            <a:br>
              <a:rPr kumimoji="1" lang="en-US" altLang="ja-JP" dirty="0"/>
            </a:br>
            <a:r>
              <a:rPr kumimoji="1" lang="en-US" altLang="ja-JP" dirty="0"/>
              <a:t>using snapping on GeoGebra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230315" y="4463929"/>
            <a:ext cx="7731369" cy="1655762"/>
          </a:xfrm>
        </p:spPr>
        <p:txBody>
          <a:bodyPr/>
          <a:lstStyle/>
          <a:p>
            <a:r>
              <a:rPr kumimoji="1" lang="en-US" altLang="ja-JP" dirty="0"/>
              <a:t>Tomoki Hara		Meiji University Graduate School</a:t>
            </a:r>
          </a:p>
          <a:p>
            <a:r>
              <a:rPr lang="en-US" altLang="ja-JP" dirty="0"/>
              <a:t>Kazushi Ahara	Meiji University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230970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655313F-0D98-4297-BE14-D12A1D245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Research purpose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39B1440-4E83-4292-B53D-8AFF1540B12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4838" y="2388901"/>
            <a:ext cx="11343736" cy="2395273"/>
          </a:xfrm>
        </p:spPr>
        <p:txBody>
          <a:bodyPr/>
          <a:lstStyle/>
          <a:p>
            <a:pPr algn="l"/>
            <a:r>
              <a:rPr lang="en-US" altLang="ja-JP" dirty="0"/>
              <a:t>To examine and discuss new possibilities of the snapping function in materials of mathematics in GeoGebra.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D0D75B2-FBC4-4D35-81D1-26467B73294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34800" y="6356350"/>
            <a:ext cx="457200" cy="365125"/>
          </a:xfrm>
        </p:spPr>
        <p:txBody>
          <a:bodyPr/>
          <a:lstStyle/>
          <a:p>
            <a:fld id="{86F7214F-6591-4A60-B880-34A53FDE4959}" type="slidenum">
              <a:rPr lang="ja-JP" altLang="en-US" smtClean="0"/>
              <a:pPr/>
              <a:t>10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491181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57AEA3-346F-4295-B5B7-76319269B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2. </a:t>
            </a:r>
            <a:r>
              <a:rPr lang="en-US" altLang="ja-JP" dirty="0"/>
              <a:t>Examples of teaching materials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DB5203D1-A8F6-4635-A853-4519A6E55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11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87538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1E9808B9-D338-4B01-BCD8-A91874E23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1. Pythagorean theorem puzzle</a:t>
            </a:r>
            <a:endParaRPr kumimoji="1" lang="ja-JP" altLang="en-US" dirty="0"/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4F70BB52-E851-46C0-B3C1-DA2147FDB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kumimoji="1" lang="en-US" altLang="ja-JP" dirty="0"/>
              <a:t>Existing teaching materials   No.1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174E16D-C0ED-45AF-A0FE-FC9F71D84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12</a:t>
            </a:fld>
            <a:endParaRPr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0D566F-2B1A-4C2D-B845-9C136E10C7C2}"/>
              </a:ext>
            </a:extLst>
          </p:cNvPr>
          <p:cNvSpPr txBox="1"/>
          <p:nvPr/>
        </p:nvSpPr>
        <p:spPr>
          <a:xfrm>
            <a:off x="6515100" y="2995072"/>
            <a:ext cx="4610100" cy="318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dirty="0">
                <a:solidFill>
                  <a:schemeClr val="accent2">
                    <a:lumMod val="75000"/>
                  </a:schemeClr>
                </a:solidFill>
              </a:rPr>
              <a:t>Merit</a:t>
            </a:r>
          </a:p>
          <a:p>
            <a:pPr algn="ctr"/>
            <a:endParaRPr lang="en-US" altLang="ja-JP" sz="105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altLang="ja-JP" sz="2400" dirty="0"/>
              <a:t>Each part firmly fit into the lower square.</a:t>
            </a:r>
          </a:p>
          <a:p>
            <a:endParaRPr lang="en-US" altLang="ja-JP" sz="2800" dirty="0"/>
          </a:p>
          <a:p>
            <a:pPr algn="ctr"/>
            <a:r>
              <a:rPr lang="en-US" altLang="ja-JP" sz="2800" dirty="0">
                <a:solidFill>
                  <a:schemeClr val="accent6"/>
                </a:solidFill>
              </a:rPr>
              <a:t>D</a:t>
            </a:r>
            <a:r>
              <a:rPr kumimoji="1" lang="en-US" altLang="ja-JP" sz="2800" dirty="0">
                <a:solidFill>
                  <a:schemeClr val="accent6"/>
                </a:solidFill>
              </a:rPr>
              <a:t>emerit</a:t>
            </a:r>
          </a:p>
          <a:p>
            <a:pPr algn="ctr"/>
            <a:endParaRPr kumimoji="1" lang="en-US" altLang="ja-JP" sz="1050" dirty="0">
              <a:solidFill>
                <a:schemeClr val="accent6"/>
              </a:solidFill>
            </a:endParaRPr>
          </a:p>
          <a:p>
            <a:r>
              <a:rPr lang="en-US" altLang="ja-JP" sz="2400" dirty="0"/>
              <a:t>Pupils are just moving pieces, </a:t>
            </a:r>
          </a:p>
          <a:p>
            <a:r>
              <a:rPr lang="en-US" altLang="ja-JP" sz="2400" dirty="0"/>
              <a:t>they cannot enjoy puzzles.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93B726E-F361-4EA4-8E95-94C764843F32}"/>
              </a:ext>
            </a:extLst>
          </p:cNvPr>
          <p:cNvSpPr txBox="1"/>
          <p:nvPr/>
        </p:nvSpPr>
        <p:spPr>
          <a:xfrm>
            <a:off x="202066" y="6349326"/>
            <a:ext cx="6313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hlinkClick r:id="rId5"/>
              </a:rPr>
              <a:t>https://www.geogebra.org/material/show/id/ZFTGX57r</a:t>
            </a:r>
            <a:endParaRPr lang="en-US" altLang="ja-JP" dirty="0"/>
          </a:p>
          <a:p>
            <a:endParaRPr kumimoji="1" lang="ja-JP" altLang="en-US" dirty="0"/>
          </a:p>
        </p:txBody>
      </p:sp>
      <p:pic>
        <p:nvPicPr>
          <p:cNvPr id="2" name="Pyta1">
            <a:hlinkClick r:id="" action="ppaction://media"/>
            <a:extLst>
              <a:ext uri="{FF2B5EF4-FFF2-40B4-BE49-F238E27FC236}">
                <a16:creationId xmlns:a16="http://schemas.microsoft.com/office/drawing/2014/main" id="{10FD5CAD-C256-4247-870D-67BF6EAB81B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t="17960"/>
          <a:stretch/>
        </p:blipFill>
        <p:spPr>
          <a:xfrm>
            <a:off x="1291988" y="2229853"/>
            <a:ext cx="4133190" cy="3757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74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1E9808B9-D338-4B01-BCD8-A91874E23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1. Pythagorean theorem puzzle</a:t>
            </a:r>
            <a:endParaRPr kumimoji="1" lang="ja-JP" altLang="en-US" dirty="0"/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4F70BB52-E851-46C0-B3C1-DA2147FDB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kumimoji="1" lang="en-US" altLang="ja-JP" dirty="0"/>
              <a:t>Existing teaching materials   No.2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174E16D-C0ED-45AF-A0FE-FC9F71D84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13</a:t>
            </a:fld>
            <a:endParaRPr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E0FA949-719B-4DB9-8ED7-B071A27B2C2A}"/>
              </a:ext>
            </a:extLst>
          </p:cNvPr>
          <p:cNvSpPr txBox="1"/>
          <p:nvPr/>
        </p:nvSpPr>
        <p:spPr>
          <a:xfrm>
            <a:off x="337276" y="6356350"/>
            <a:ext cx="6920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hlinkClick r:id="rId5"/>
              </a:rPr>
              <a:t>https://www.geogebra.org/material/show/id/Ndx3fe6Y</a:t>
            </a:r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E091F42-EECB-43A0-B2E3-F56EF9A5C078}"/>
              </a:ext>
            </a:extLst>
          </p:cNvPr>
          <p:cNvSpPr txBox="1"/>
          <p:nvPr/>
        </p:nvSpPr>
        <p:spPr>
          <a:xfrm>
            <a:off x="6515099" y="2675971"/>
            <a:ext cx="4983911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dirty="0">
                <a:solidFill>
                  <a:schemeClr val="accent2">
                    <a:lumMod val="75000"/>
                  </a:schemeClr>
                </a:solidFill>
              </a:rPr>
              <a:t>Merit</a:t>
            </a:r>
          </a:p>
          <a:p>
            <a:pPr algn="ctr"/>
            <a:endParaRPr lang="en-US" altLang="ja-JP" sz="105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altLang="ja-JP" sz="2400" dirty="0"/>
              <a:t>Pupils can move pieces freely and they enjoy the puzzle.</a:t>
            </a:r>
          </a:p>
          <a:p>
            <a:endParaRPr lang="en-US" altLang="ja-JP" sz="2800" dirty="0"/>
          </a:p>
          <a:p>
            <a:pPr algn="ctr"/>
            <a:r>
              <a:rPr kumimoji="1" lang="en-US" altLang="ja-JP" sz="2800" dirty="0">
                <a:solidFill>
                  <a:schemeClr val="accent6"/>
                </a:solidFill>
              </a:rPr>
              <a:t>Demerit</a:t>
            </a:r>
          </a:p>
          <a:p>
            <a:pPr algn="ctr"/>
            <a:endParaRPr lang="en-US" altLang="ja-JP" sz="1050" dirty="0">
              <a:solidFill>
                <a:schemeClr val="accent6"/>
              </a:solidFill>
            </a:endParaRPr>
          </a:p>
          <a:p>
            <a:r>
              <a:rPr kumimoji="1" lang="en-US" altLang="ja-JP" sz="2400" dirty="0">
                <a:solidFill>
                  <a:srgbClr val="3F3F3F"/>
                </a:solidFill>
              </a:rPr>
              <a:t>The pieces are not fitting securely in the square, and it is hard to realize the proof of the theorem.</a:t>
            </a:r>
          </a:p>
        </p:txBody>
      </p:sp>
      <p:pic>
        <p:nvPicPr>
          <p:cNvPr id="6" name="Pyta2">
            <a:hlinkClick r:id="" action="ppaction://media"/>
            <a:extLst>
              <a:ext uri="{FF2B5EF4-FFF2-40B4-BE49-F238E27FC236}">
                <a16:creationId xmlns:a16="http://schemas.microsoft.com/office/drawing/2014/main" id="{4AB4DA3D-495D-461F-BF47-6D14E72628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t="16234"/>
          <a:stretch/>
        </p:blipFill>
        <p:spPr>
          <a:xfrm>
            <a:off x="1530018" y="2347441"/>
            <a:ext cx="3828045" cy="3816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188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538249-66A7-4812-958E-24637F2CA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1. Pythagorean theorem puzzle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E7FC812-502A-47BC-91D2-0AE9DFECD2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kumimoji="1" lang="en-US" altLang="ja-JP" dirty="0"/>
              <a:t>Proposal method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5EB73B3-747A-44AB-9769-A9DC2EE7E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14</a:t>
            </a:fld>
            <a:endParaRPr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D96E2D3-58F9-42E7-8DCD-C0F94C2455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23" y="2322802"/>
            <a:ext cx="3657916" cy="4134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7763006-3356-42A3-937B-266F9585ED44}"/>
              </a:ext>
            </a:extLst>
          </p:cNvPr>
          <p:cNvSpPr txBox="1"/>
          <p:nvPr/>
        </p:nvSpPr>
        <p:spPr>
          <a:xfrm>
            <a:off x="5950071" y="2322802"/>
            <a:ext cx="5782573" cy="3753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l">
              <a:lnSpc>
                <a:spcPct val="125000"/>
              </a:lnSpc>
              <a:buFont typeface="+mj-lt"/>
              <a:buAutoNum type="arabicPeriod"/>
            </a:pPr>
            <a:r>
              <a:rPr kumimoji="1" lang="en-US" altLang="ja-JP" sz="2400" dirty="0"/>
              <a:t>The learner can move each piece freely.</a:t>
            </a:r>
          </a:p>
          <a:p>
            <a:pPr marL="514350" indent="-514350" algn="l">
              <a:lnSpc>
                <a:spcPct val="125000"/>
              </a:lnSpc>
              <a:buFont typeface="+mj-lt"/>
              <a:buAutoNum type="arabicPeriod"/>
            </a:pPr>
            <a:endParaRPr kumimoji="1" lang="en-US" altLang="ja-JP" sz="2400" dirty="0"/>
          </a:p>
          <a:p>
            <a:pPr marL="514350" indent="-514350" algn="l">
              <a:lnSpc>
                <a:spcPct val="125000"/>
              </a:lnSpc>
              <a:buFont typeface="+mj-lt"/>
              <a:buAutoNum type="arabicPeriod"/>
            </a:pPr>
            <a:r>
              <a:rPr lang="en-US" altLang="ja-JP" sz="2400" dirty="0"/>
              <a:t>The pieces fit securely.</a:t>
            </a:r>
            <a:endParaRPr kumimoji="1" lang="en-US" altLang="ja-JP" sz="2400" dirty="0"/>
          </a:p>
          <a:p>
            <a:pPr marL="514350" indent="-514350" algn="l">
              <a:lnSpc>
                <a:spcPct val="125000"/>
              </a:lnSpc>
              <a:buFont typeface="+mj-lt"/>
              <a:buAutoNum type="arabicPeriod"/>
            </a:pPr>
            <a:endParaRPr kumimoji="1" lang="en-US" altLang="ja-JP" sz="2400" dirty="0"/>
          </a:p>
          <a:p>
            <a:pPr marL="514350" indent="-514350" algn="l">
              <a:lnSpc>
                <a:spcPct val="125000"/>
              </a:lnSpc>
              <a:buFont typeface="+mj-lt"/>
              <a:buAutoNum type="arabicPeriod"/>
            </a:pPr>
            <a:r>
              <a:rPr lang="en-US" altLang="ja-JP" sz="2400" dirty="0"/>
              <a:t>Because snapped points are hidden on the screen, the learner must look for the position.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2828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DA69848-EDA7-4220-AAE7-35608F278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2. Discovery of a locus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4187FB9-D86A-4FFC-8422-99518CED8D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kumimoji="1" lang="en-US" altLang="ja-JP" dirty="0"/>
              <a:t>Existing teaching materials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E3324F6-67AC-4618-B5F2-ED9A3D5FB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15</a:t>
            </a:fld>
            <a:endParaRPr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321DAA3-2009-4EB6-B721-F9956017A19B}"/>
              </a:ext>
            </a:extLst>
          </p:cNvPr>
          <p:cNvSpPr txBox="1"/>
          <p:nvPr/>
        </p:nvSpPr>
        <p:spPr>
          <a:xfrm>
            <a:off x="5986732" y="2715999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/>
              <a:t>Point moves only on an ellipse.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1601FB2-C648-4842-B680-2FD05C6FAC89}"/>
              </a:ext>
            </a:extLst>
          </p:cNvPr>
          <p:cNvSpPr txBox="1"/>
          <p:nvPr/>
        </p:nvSpPr>
        <p:spPr>
          <a:xfrm>
            <a:off x="6274998" y="4748957"/>
            <a:ext cx="4909868" cy="1131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ja-JP" sz="2800" dirty="0"/>
              <a:t>Students do not find a locus, they only see.</a:t>
            </a:r>
          </a:p>
        </p:txBody>
      </p:sp>
      <p:sp>
        <p:nvSpPr>
          <p:cNvPr id="8" name="矢印: 下 7">
            <a:extLst>
              <a:ext uri="{FF2B5EF4-FFF2-40B4-BE49-F238E27FC236}">
                <a16:creationId xmlns:a16="http://schemas.microsoft.com/office/drawing/2014/main" id="{63EB931E-DB0F-4AD8-8C0B-BA2D031255C9}"/>
              </a:ext>
            </a:extLst>
          </p:cNvPr>
          <p:cNvSpPr/>
          <p:nvPr/>
        </p:nvSpPr>
        <p:spPr>
          <a:xfrm>
            <a:off x="8432321" y="3489006"/>
            <a:ext cx="595222" cy="1131655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kumimoji="1" lang="ja-JP" altLang="en-US" sz="28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AE3A088-5757-4FE1-8602-34C5DACE8084}"/>
              </a:ext>
            </a:extLst>
          </p:cNvPr>
          <p:cNvSpPr txBox="1"/>
          <p:nvPr/>
        </p:nvSpPr>
        <p:spPr>
          <a:xfrm>
            <a:off x="209549" y="5958193"/>
            <a:ext cx="5617953" cy="760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ja-JP" dirty="0">
                <a:hlinkClick r:id="rId5"/>
              </a:rPr>
              <a:t>https://www.geogebra.org/m/a2XbSCRT</a:t>
            </a:r>
            <a:r>
              <a:rPr lang="en-US" altLang="ja-JP" dirty="0"/>
              <a:t> by </a:t>
            </a:r>
            <a:r>
              <a:rPr lang="en-US" altLang="ja-JP" dirty="0" err="1"/>
              <a:t>mcdull</a:t>
            </a:r>
            <a:endParaRPr lang="en-US" altLang="ja-JP" dirty="0"/>
          </a:p>
          <a:p>
            <a:pPr algn="ctr">
              <a:lnSpc>
                <a:spcPct val="125000"/>
              </a:lnSpc>
            </a:pPr>
            <a:endParaRPr kumimoji="1" lang="ja-JP" altLang="en-US" dirty="0"/>
          </a:p>
        </p:txBody>
      </p:sp>
      <p:pic>
        <p:nvPicPr>
          <p:cNvPr id="10" name="locus">
            <a:hlinkClick r:id="" action="ppaction://media"/>
            <a:extLst>
              <a:ext uri="{FF2B5EF4-FFF2-40B4-BE49-F238E27FC236}">
                <a16:creationId xmlns:a16="http://schemas.microsoft.com/office/drawing/2014/main" id="{AA4A30EF-2F85-48E3-8C71-31A03F08A7E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53"/>
                </p14:media>
              </p:ext>
            </p:extLst>
          </p:nvPr>
        </p:nvPicPr>
        <p:blipFill rotWithShape="1">
          <a:blip r:embed="rId6"/>
          <a:srcRect t="24807"/>
          <a:stretch>
            <a:fillRect/>
          </a:stretch>
        </p:blipFill>
        <p:spPr>
          <a:xfrm>
            <a:off x="718868" y="2366150"/>
            <a:ext cx="4600934" cy="3126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21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4CD180-13C6-4089-AF40-8D0FCDC2A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2. Discovery of a locus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81F5AB4-30B7-442D-AB9E-80A425B3C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16</a:t>
            </a:fld>
            <a:endParaRPr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19FF36B-063E-46D9-8894-800C9E33DCF1}"/>
              </a:ext>
            </a:extLst>
          </p:cNvPr>
          <p:cNvSpPr txBox="1"/>
          <p:nvPr/>
        </p:nvSpPr>
        <p:spPr>
          <a:xfrm>
            <a:off x="2622430" y="4649801"/>
            <a:ext cx="6947141" cy="1131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kumimoji="1" lang="en-US" altLang="ja-JP" sz="2800" dirty="0"/>
              <a:t>By students actually moves  their hands, they can know that a locus is ellipse.</a:t>
            </a:r>
            <a:endParaRPr kumimoji="1" lang="ja-JP" altLang="en-US" sz="2800" dirty="0"/>
          </a:p>
        </p:txBody>
      </p:sp>
      <p:pic>
        <p:nvPicPr>
          <p:cNvPr id="7" name="Snapping">
            <a:hlinkClick r:id="" action="ppaction://media"/>
            <a:extLst>
              <a:ext uri="{FF2B5EF4-FFF2-40B4-BE49-F238E27FC236}">
                <a16:creationId xmlns:a16="http://schemas.microsoft.com/office/drawing/2014/main" id="{36177CAE-EBA6-49C7-AFBF-B17D86FC539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4775" t="14307"/>
          <a:stretch/>
        </p:blipFill>
        <p:spPr>
          <a:xfrm>
            <a:off x="3619679" y="1197313"/>
            <a:ext cx="4952641" cy="3269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7887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0FC23A-C75A-46F2-82D1-B7C924EDC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2. Discovery of a locus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C9477AC-1A48-4281-BE2D-A224705012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kumimoji="1" lang="en-US" altLang="ja-JP" dirty="0"/>
              <a:t>Comparing with and without snapping function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794732D-0785-4240-B411-41EA48638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17</a:t>
            </a:fld>
            <a:endParaRPr lang="ja-JP" altLang="en-US"/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89AABCB1-CA72-4BBA-B25E-3EB2663DF45C}"/>
              </a:ext>
            </a:extLst>
          </p:cNvPr>
          <p:cNvGrpSpPr/>
          <p:nvPr/>
        </p:nvGrpSpPr>
        <p:grpSpPr>
          <a:xfrm>
            <a:off x="1453600" y="4759323"/>
            <a:ext cx="8899654" cy="593047"/>
            <a:chOff x="1539864" y="5104898"/>
            <a:chExt cx="8899654" cy="593047"/>
          </a:xfrm>
        </p:grpSpPr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B92F725C-C765-4E1A-9670-F0164CD3570B}"/>
                </a:ext>
              </a:extLst>
            </p:cNvPr>
            <p:cNvSpPr txBox="1"/>
            <p:nvPr/>
          </p:nvSpPr>
          <p:spPr>
            <a:xfrm>
              <a:off x="1539864" y="5104898"/>
              <a:ext cx="3289610" cy="593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kumimoji="1" lang="en-US" altLang="ja-JP" sz="2800" dirty="0">
                  <a:solidFill>
                    <a:schemeClr val="accent2"/>
                  </a:solidFill>
                </a:rPr>
                <a:t>With snapping</a:t>
              </a:r>
              <a:endParaRPr kumimoji="1" lang="ja-JP" altLang="en-US" sz="2800" dirty="0">
                <a:solidFill>
                  <a:schemeClr val="accent2"/>
                </a:solidFill>
              </a:endParaRP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44056E4D-29F0-4A84-B260-7DFC22D426F7}"/>
                </a:ext>
              </a:extLst>
            </p:cNvPr>
            <p:cNvSpPr txBox="1"/>
            <p:nvPr/>
          </p:nvSpPr>
          <p:spPr>
            <a:xfrm>
              <a:off x="7149908" y="5104898"/>
              <a:ext cx="3289610" cy="593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kumimoji="1" lang="en-US" altLang="ja-JP" sz="2800" dirty="0">
                  <a:solidFill>
                    <a:schemeClr val="accent2"/>
                  </a:solidFill>
                </a:rPr>
                <a:t>Without snapping</a:t>
              </a:r>
              <a:endParaRPr kumimoji="1" lang="ja-JP" altLang="en-US" sz="28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C3F557A-EFC2-422F-9EFB-2606F4B2113E}"/>
              </a:ext>
            </a:extLst>
          </p:cNvPr>
          <p:cNvSpPr txBox="1"/>
          <p:nvPr/>
        </p:nvSpPr>
        <p:spPr>
          <a:xfrm>
            <a:off x="929054" y="5803578"/>
            <a:ext cx="10333892" cy="593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ja-JP" sz="2800" dirty="0"/>
              <a:t>Using the snapping function makes </a:t>
            </a:r>
            <a:r>
              <a:rPr lang="en-US" altLang="ja-JP" sz="2800"/>
              <a:t>the ellipse </a:t>
            </a:r>
            <a:r>
              <a:rPr lang="en-US" altLang="ja-JP" sz="2800" dirty="0"/>
              <a:t>clearly emerge.</a:t>
            </a:r>
            <a:endParaRPr kumimoji="1" lang="ja-JP" altLang="en-US" sz="2800" dirty="0"/>
          </a:p>
        </p:txBody>
      </p:sp>
      <p:pic>
        <p:nvPicPr>
          <p:cNvPr id="11" name="Snapping">
            <a:hlinkClick r:id="" action="ppaction://media"/>
            <a:extLst>
              <a:ext uri="{FF2B5EF4-FFF2-40B4-BE49-F238E27FC236}">
                <a16:creationId xmlns:a16="http://schemas.microsoft.com/office/drawing/2014/main" id="{C9D90733-EFBB-43BB-9C6B-5C63430FC4B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t="14209" b="1474"/>
          <a:stretch/>
        </p:blipFill>
        <p:spPr>
          <a:xfrm>
            <a:off x="1244405" y="2289761"/>
            <a:ext cx="3708000" cy="2293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NoSnapping">
            <a:hlinkClick r:id="" action="ppaction://media"/>
            <a:extLst>
              <a:ext uri="{FF2B5EF4-FFF2-40B4-BE49-F238E27FC236}">
                <a16:creationId xmlns:a16="http://schemas.microsoft.com/office/drawing/2014/main" id="{E45BE0B6-A856-42AC-A7F0-2C4C4882368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8"/>
          <a:srcRect t="19283"/>
          <a:stretch/>
        </p:blipFill>
        <p:spPr>
          <a:xfrm>
            <a:off x="6854449" y="2289761"/>
            <a:ext cx="3708000" cy="2293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498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606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6067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E88B92-9E78-4615-99FC-6CD810427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3. </a:t>
            </a:r>
            <a:r>
              <a:rPr kumimoji="1" lang="en-US" altLang="ja-JP"/>
              <a:t>Draw a line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FEADDDA-3670-42EC-9D97-D9CEFBF2BB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altLang="ja-JP" dirty="0"/>
              <a:t>Axis of symmetry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079C130-7620-4A7D-B162-BD418C9D4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18</a:t>
            </a:fld>
            <a:endParaRPr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9B8E986-A04A-4CB0-996C-9F79475DE8FF}"/>
              </a:ext>
            </a:extLst>
          </p:cNvPr>
          <p:cNvSpPr txBox="1"/>
          <p:nvPr/>
        </p:nvSpPr>
        <p:spPr>
          <a:xfrm>
            <a:off x="6550325" y="3105688"/>
            <a:ext cx="5193102" cy="190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lnSpc>
                <a:spcPct val="125000"/>
              </a:lnSpc>
              <a:buFont typeface="+mj-lt"/>
              <a:buAutoNum type="arabicPeriod"/>
            </a:pPr>
            <a:r>
              <a:rPr kumimoji="1" lang="en-US" altLang="ja-JP" sz="2400" dirty="0"/>
              <a:t>Two points </a:t>
            </a:r>
            <a:r>
              <a:rPr lang="en-US" altLang="ja-JP" sz="2400" dirty="0"/>
              <a:t>can be</a:t>
            </a:r>
            <a:r>
              <a:rPr kumimoji="1" lang="en-US" altLang="ja-JP" sz="2400" dirty="0"/>
              <a:t> moved freely.</a:t>
            </a:r>
          </a:p>
          <a:p>
            <a:pPr marL="457200" indent="-457200" algn="l">
              <a:lnSpc>
                <a:spcPct val="125000"/>
              </a:lnSpc>
              <a:buFont typeface="+mj-lt"/>
              <a:buAutoNum type="arabicPeriod"/>
            </a:pPr>
            <a:endParaRPr kumimoji="1" lang="en-US" altLang="ja-JP" sz="2400" dirty="0"/>
          </a:p>
          <a:p>
            <a:pPr marL="457200" indent="-457200">
              <a:lnSpc>
                <a:spcPct val="125000"/>
              </a:lnSpc>
              <a:buFont typeface="+mj-lt"/>
              <a:buAutoNum type="arabicPeriod"/>
            </a:pPr>
            <a:r>
              <a:rPr lang="en-US" altLang="ja-JP" sz="2400" dirty="0"/>
              <a:t>The blue curve fits perfectly with the red curve.</a:t>
            </a:r>
            <a:endParaRPr kumimoji="1" lang="ja-JP" altLang="en-US" sz="2400" dirty="0"/>
          </a:p>
        </p:txBody>
      </p:sp>
      <p:pic>
        <p:nvPicPr>
          <p:cNvPr id="7" name="bandicam 2018-06-11 18-03-59-551">
            <a:hlinkClick r:id="" action="ppaction://media"/>
            <a:extLst>
              <a:ext uri="{FF2B5EF4-FFF2-40B4-BE49-F238E27FC236}">
                <a16:creationId xmlns:a16="http://schemas.microsoft.com/office/drawing/2014/main" id="{E3E2E166-5264-44E0-9E51-655A3C56D77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t="13156" b="5611"/>
          <a:stretch/>
        </p:blipFill>
        <p:spPr>
          <a:xfrm>
            <a:off x="1059611" y="2747715"/>
            <a:ext cx="4915618" cy="2622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343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1B35877-7CDD-4D26-A0BA-7B0486A29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4. Repelling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6B52321-CE10-44DE-9503-754B58C1442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kumimoji="1" lang="en-US" altLang="ja-JP" dirty="0"/>
              <a:t>Snapping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C29F5375-3665-48B1-BF20-DFF42D1F97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kumimoji="1" lang="en-US" altLang="ja-JP" dirty="0"/>
              <a:t>Repelling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20FB4C2-ADAD-4ED9-8184-D4ECCBA7BF7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34800" y="6356350"/>
            <a:ext cx="457200" cy="365125"/>
          </a:xfrm>
        </p:spPr>
        <p:txBody>
          <a:bodyPr/>
          <a:lstStyle/>
          <a:p>
            <a:fld id="{86F7214F-6591-4A60-B880-34A53FDE4959}" type="slidenum">
              <a:rPr lang="ja-JP" altLang="en-US" smtClean="0"/>
              <a:pPr/>
              <a:t>19</a:t>
            </a:fld>
            <a:endParaRPr lang="ja-JP" altLang="en-US"/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11C62A42-157C-4EB7-8825-612BA68ADFA4}"/>
              </a:ext>
            </a:extLst>
          </p:cNvPr>
          <p:cNvGrpSpPr/>
          <p:nvPr/>
        </p:nvGrpSpPr>
        <p:grpSpPr>
          <a:xfrm>
            <a:off x="1019878" y="2163611"/>
            <a:ext cx="5065773" cy="4449956"/>
            <a:chOff x="1019878" y="2163611"/>
            <a:chExt cx="5065773" cy="4449956"/>
          </a:xfrm>
        </p:grpSpPr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C38BFD3E-24D2-4964-9F9B-EA329146F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165632">
              <a:off x="3934438" y="4462353"/>
              <a:ext cx="2406952" cy="1895475"/>
            </a:xfrm>
            <a:prstGeom prst="rect">
              <a:avLst/>
            </a:prstGeom>
          </p:spPr>
        </p:pic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A3F446A5-A0AC-4734-A41E-2C5EB4D0E3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95710">
              <a:off x="764140" y="2419349"/>
              <a:ext cx="2406952" cy="1895475"/>
            </a:xfrm>
            <a:prstGeom prst="rect">
              <a:avLst/>
            </a:prstGeom>
          </p:spPr>
        </p:pic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49FF71E7-2CC9-490C-8774-10291DF7405D}"/>
              </a:ext>
            </a:extLst>
          </p:cNvPr>
          <p:cNvGrpSpPr/>
          <p:nvPr/>
        </p:nvGrpSpPr>
        <p:grpSpPr>
          <a:xfrm>
            <a:off x="6520645" y="2211236"/>
            <a:ext cx="4927584" cy="4405292"/>
            <a:chOff x="1019878" y="2163611"/>
            <a:chExt cx="4927584" cy="4405292"/>
          </a:xfrm>
        </p:grpSpPr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0F3A4B49-D2A1-4409-95BE-5D0DEC044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128513">
              <a:off x="3796249" y="4417689"/>
              <a:ext cx="2406952" cy="1895475"/>
            </a:xfrm>
            <a:prstGeom prst="rect">
              <a:avLst/>
            </a:prstGeom>
          </p:spPr>
        </p:pic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BF505025-52A1-48CB-962C-5D840DFF89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95710">
              <a:off x="764140" y="2419349"/>
              <a:ext cx="2406952" cy="1895475"/>
            </a:xfrm>
            <a:prstGeom prst="rect">
              <a:avLst/>
            </a:prstGeom>
          </p:spPr>
        </p:pic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90300652-7D36-491A-94DB-6B2853F9DE0E}"/>
              </a:ext>
            </a:extLst>
          </p:cNvPr>
          <p:cNvGrpSpPr/>
          <p:nvPr/>
        </p:nvGrpSpPr>
        <p:grpSpPr>
          <a:xfrm rot="363688">
            <a:off x="8542418" y="4098925"/>
            <a:ext cx="956978" cy="501650"/>
            <a:chOff x="3158977" y="4146550"/>
            <a:chExt cx="956978" cy="501650"/>
          </a:xfrm>
        </p:grpSpPr>
        <p:cxnSp>
          <p:nvCxnSpPr>
            <p:cNvPr id="24" name="直線矢印コネクタ 23">
              <a:extLst>
                <a:ext uri="{FF2B5EF4-FFF2-40B4-BE49-F238E27FC236}">
                  <a16:creationId xmlns:a16="http://schemas.microsoft.com/office/drawing/2014/main" id="{818E4BB8-EC1F-4757-97A1-31B3A97C9748}"/>
                </a:ext>
              </a:extLst>
            </p:cNvPr>
            <p:cNvCxnSpPr/>
            <p:nvPr/>
          </p:nvCxnSpPr>
          <p:spPr>
            <a:xfrm>
              <a:off x="3366655" y="4254500"/>
              <a:ext cx="749300" cy="39370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矢印コネクタ 25">
              <a:extLst>
                <a:ext uri="{FF2B5EF4-FFF2-40B4-BE49-F238E27FC236}">
                  <a16:creationId xmlns:a16="http://schemas.microsoft.com/office/drawing/2014/main" id="{1AB40BD5-BB03-44A4-A189-78452625D3F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158977" y="4146550"/>
              <a:ext cx="892482" cy="473076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06D86C8D-B823-4F8E-A87A-2933CC0D014F}"/>
              </a:ext>
            </a:extLst>
          </p:cNvPr>
          <p:cNvGrpSpPr/>
          <p:nvPr/>
        </p:nvGrpSpPr>
        <p:grpSpPr>
          <a:xfrm>
            <a:off x="3102768" y="4000503"/>
            <a:ext cx="992980" cy="723899"/>
            <a:chOff x="3105565" y="4005153"/>
            <a:chExt cx="826449" cy="582484"/>
          </a:xfrm>
        </p:grpSpPr>
        <p:cxnSp>
          <p:nvCxnSpPr>
            <p:cNvPr id="31" name="直線矢印コネクタ 30">
              <a:extLst>
                <a:ext uri="{FF2B5EF4-FFF2-40B4-BE49-F238E27FC236}">
                  <a16:creationId xmlns:a16="http://schemas.microsoft.com/office/drawing/2014/main" id="{1DD9FAAF-95DB-4EF9-A57B-D27029545510}"/>
                </a:ext>
              </a:extLst>
            </p:cNvPr>
            <p:cNvCxnSpPr>
              <a:cxnSpLocks/>
            </p:cNvCxnSpPr>
            <p:nvPr/>
          </p:nvCxnSpPr>
          <p:spPr>
            <a:xfrm>
              <a:off x="3105565" y="4005153"/>
              <a:ext cx="431252" cy="300148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矢印コネクタ 35">
              <a:extLst>
                <a:ext uri="{FF2B5EF4-FFF2-40B4-BE49-F238E27FC236}">
                  <a16:creationId xmlns:a16="http://schemas.microsoft.com/office/drawing/2014/main" id="{1BBDC656-7566-436B-AB9B-BE5971D5059A}"/>
                </a:ext>
              </a:extLst>
            </p:cNvPr>
            <p:cNvCxnSpPr/>
            <p:nvPr/>
          </p:nvCxnSpPr>
          <p:spPr>
            <a:xfrm flipH="1" flipV="1">
              <a:off x="3536816" y="4305300"/>
              <a:ext cx="395198" cy="282337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59428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16C1BF-6440-4EDF-A762-B4EEE48FE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Contents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33592B-49EE-4CE1-A1D2-12A2F25B55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9682"/>
            <a:ext cx="10515600" cy="3125931"/>
          </a:xfrm>
        </p:spPr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en-US" altLang="ja-JP" dirty="0"/>
              <a:t>Introduction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altLang="ja-JP" dirty="0"/>
              <a:t>Examples of teaching materials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altLang="ja-JP" dirty="0"/>
              <a:t>Experiment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F93B560-5B03-48CA-AF4F-B61F86F7D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57947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C4E35868-514F-46B0-8DAB-6185C6305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4. Repelling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D2F20E55-5452-4E1A-A49D-E3FE6438C78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34800" y="6356350"/>
            <a:ext cx="457200" cy="365125"/>
          </a:xfrm>
        </p:spPr>
        <p:txBody>
          <a:bodyPr/>
          <a:lstStyle/>
          <a:p>
            <a:fld id="{86F7214F-6591-4A60-B880-34A53FDE4959}" type="slidenum">
              <a:rPr lang="ja-JP" altLang="en-US" smtClean="0"/>
              <a:pPr/>
              <a:t>20</a:t>
            </a:fld>
            <a:endParaRPr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A34E12B-F6C5-47BB-8CF9-29713059C0BA}"/>
              </a:ext>
            </a:extLst>
          </p:cNvPr>
          <p:cNvSpPr txBox="1"/>
          <p:nvPr/>
        </p:nvSpPr>
        <p:spPr>
          <a:xfrm>
            <a:off x="2516038" y="1181819"/>
            <a:ext cx="7159924" cy="593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ja-JP" sz="2800" dirty="0"/>
              <a:t>Area represented by an inequality</a:t>
            </a:r>
            <a:endParaRPr kumimoji="1" lang="ja-JP" altLang="en-US" sz="2800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F02A073-4BB3-4F0F-AAC6-64B0F63C5841}"/>
              </a:ext>
            </a:extLst>
          </p:cNvPr>
          <p:cNvSpPr txBox="1"/>
          <p:nvPr/>
        </p:nvSpPr>
        <p:spPr>
          <a:xfrm>
            <a:off x="212784" y="5543558"/>
            <a:ext cx="11766430" cy="521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ja-JP" sz="2400" dirty="0"/>
              <a:t>The repelling can emphasize that the area doesn’t contain its boundary.</a:t>
            </a:r>
            <a:endParaRPr kumimoji="1" lang="ja-JP" altLang="en-US" sz="2400" dirty="0"/>
          </a:p>
        </p:txBody>
      </p:sp>
      <p:pic>
        <p:nvPicPr>
          <p:cNvPr id="18" name="コンテンツ プレースホルダー 17">
            <a:extLst>
              <a:ext uri="{FF2B5EF4-FFF2-40B4-BE49-F238E27FC236}">
                <a16:creationId xmlns:a16="http://schemas.microsoft.com/office/drawing/2014/main" id="{46950973-0AEC-431A-89C9-EB2E4A432C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3824" y="2033159"/>
            <a:ext cx="4284351" cy="3088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049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1563AA-6220-4D8D-AD9C-9E156CCDD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3</a:t>
            </a:r>
            <a:r>
              <a:rPr kumimoji="1" lang="en-US" altLang="ja-JP" dirty="0"/>
              <a:t>. </a:t>
            </a:r>
            <a:r>
              <a:rPr lang="en-US" altLang="ja-JP" dirty="0"/>
              <a:t>Experiment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BD7F309-65A5-4B39-8DD3-008EF58B2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21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043587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B5190CAD-7B31-4EE7-8A59-9AAC4CACF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Outline of experiment</a:t>
            </a:r>
            <a:endParaRPr kumimoji="1" lang="ja-JP" altLang="en-US" dirty="0"/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ED31DB0D-867E-4F8D-B665-1E901AA154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1950" y="1321857"/>
            <a:ext cx="8928100" cy="53968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800" dirty="0">
                <a:solidFill>
                  <a:schemeClr val="accent2"/>
                </a:solidFill>
              </a:rPr>
              <a:t>Test subjects</a:t>
            </a:r>
          </a:p>
          <a:p>
            <a:pPr marL="457200" lvl="1" indent="0">
              <a:buNone/>
            </a:pPr>
            <a:r>
              <a:rPr lang="en-US" altLang="ja-JP" sz="2400" dirty="0"/>
              <a:t>	8 university students</a:t>
            </a:r>
            <a:r>
              <a:rPr lang="ja-JP" altLang="en-US" sz="2400" dirty="0"/>
              <a:t> </a:t>
            </a:r>
            <a:r>
              <a:rPr lang="en-US" altLang="ja-JP" sz="2400" dirty="0"/>
              <a:t>of the Faculty of Literature</a:t>
            </a:r>
          </a:p>
          <a:p>
            <a:pPr marL="0" indent="0">
              <a:buNone/>
            </a:pPr>
            <a:r>
              <a:rPr lang="en-US" altLang="ja-JP" sz="2800" dirty="0">
                <a:solidFill>
                  <a:schemeClr val="accent2"/>
                </a:solidFill>
              </a:rPr>
              <a:t>Ratio of male to female</a:t>
            </a:r>
          </a:p>
          <a:p>
            <a:pPr marL="457200" lvl="1" indent="0">
              <a:buNone/>
            </a:pPr>
            <a:r>
              <a:rPr lang="en-US" altLang="ja-JP" sz="2400" dirty="0"/>
              <a:t>	5 males and 3 females</a:t>
            </a:r>
          </a:p>
          <a:p>
            <a:pPr marL="0" indent="0">
              <a:buNone/>
            </a:pPr>
            <a:r>
              <a:rPr lang="en-US" altLang="ja-JP" sz="2800" dirty="0">
                <a:solidFill>
                  <a:schemeClr val="accent2"/>
                </a:solidFill>
              </a:rPr>
              <a:t>Experimental environment</a:t>
            </a:r>
          </a:p>
          <a:p>
            <a:pPr marL="457200" lvl="1" indent="0">
              <a:buNone/>
            </a:pPr>
            <a:r>
              <a:rPr lang="en-US" altLang="ja-JP" sz="2400" dirty="0"/>
              <a:t>	Pythagorean theorem puzzle</a:t>
            </a:r>
          </a:p>
          <a:p>
            <a:pPr marL="457200" lvl="1" indent="0">
              <a:buNone/>
            </a:pPr>
            <a:r>
              <a:rPr lang="en-US" altLang="ja-JP" sz="2400" dirty="0"/>
              <a:t>	After Without snapping, With snapping</a:t>
            </a:r>
          </a:p>
          <a:p>
            <a:pPr marL="0" indent="0">
              <a:buNone/>
            </a:pPr>
            <a:r>
              <a:rPr lang="en-US" altLang="ja-JP" sz="2800" dirty="0">
                <a:solidFill>
                  <a:schemeClr val="accent2"/>
                </a:solidFill>
              </a:rPr>
              <a:t>Questionnaire</a:t>
            </a:r>
          </a:p>
          <a:p>
            <a:pPr marL="457200" lvl="1" indent="0">
              <a:buNone/>
            </a:pPr>
            <a:r>
              <a:rPr lang="en-US" altLang="ja-JP" sz="2400" dirty="0"/>
              <a:t>	5 questions items</a:t>
            </a:r>
            <a:endParaRPr kumimoji="1" lang="ja-JP" altLang="en-US" sz="2400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CEB9EFA2-7280-47C2-8965-E5659C58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22</a:t>
            </a:fld>
            <a:endParaRPr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F17D550-0B8F-42AA-A21B-41C24F46D1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365" y="2611788"/>
            <a:ext cx="2587435" cy="2924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82222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A42767-36C9-419A-94B1-9AF5F8545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3600" dirty="0"/>
              <a:t>1</a:t>
            </a:r>
            <a:r>
              <a:rPr lang="en-US" altLang="ja-JP" sz="3600" dirty="0"/>
              <a:t>. Are you good at mathematics?</a:t>
            </a:r>
            <a:endParaRPr kumimoji="1" lang="ja-JP" altLang="en-US" sz="36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895F998-4051-4FCB-9E9D-E56D4FF0B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23</a:t>
            </a:fld>
            <a:endParaRPr lang="ja-JP" altLang="en-US"/>
          </a:p>
        </p:txBody>
      </p:sp>
      <p:graphicFrame>
        <p:nvGraphicFramePr>
          <p:cNvPr id="10" name="コンテンツ プレースホルダー 9">
            <a:extLst>
              <a:ext uri="{FF2B5EF4-FFF2-40B4-BE49-F238E27FC236}">
                <a16:creationId xmlns:a16="http://schemas.microsoft.com/office/drawing/2014/main" id="{7CC706C7-0623-45FF-ABB9-B588215208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5695619"/>
              </p:ext>
            </p:extLst>
          </p:nvPr>
        </p:nvGraphicFramePr>
        <p:xfrm>
          <a:off x="838200" y="1335088"/>
          <a:ext cx="10515600" cy="4829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340186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8E26E2B-FCE1-4AD3-9628-A509FD950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3400" indent="-533400"/>
            <a:r>
              <a:rPr lang="en-US" altLang="ja-JP" sz="3200" dirty="0"/>
              <a:t>2. Whether the subject think that visualized materials of mathematic promote pupils’ understanding ?</a:t>
            </a:r>
            <a:endParaRPr kumimoji="1" lang="ja-JP" altLang="en-US" sz="32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D3F9319-CA55-422E-BFB7-D993C4991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24</a:t>
            </a:fld>
            <a:endParaRPr lang="ja-JP" altLang="en-US"/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88AE2791-B33C-4C68-A440-E8DCE1579D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644758"/>
              </p:ext>
            </p:extLst>
          </p:nvPr>
        </p:nvGraphicFramePr>
        <p:xfrm>
          <a:off x="289932" y="1778000"/>
          <a:ext cx="11063868" cy="4386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436862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3CE5220-EB1B-48EE-958F-E82B19166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4988" indent="-534988">
              <a:buFont typeface="+mj-lt"/>
              <a:buAutoNum type="arabicPeriod" startAt="3"/>
            </a:pPr>
            <a:r>
              <a:rPr lang="en-US" altLang="ja-JP" sz="3200" dirty="0"/>
              <a:t>Whether visualized materials make pupils interest ?</a:t>
            </a:r>
            <a:endParaRPr kumimoji="1" lang="ja-JP" altLang="en-US" sz="3200" dirty="0"/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E3D355CF-8932-4225-9A04-1F5D481C2D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2203203"/>
              </p:ext>
            </p:extLst>
          </p:nvPr>
        </p:nvGraphicFramePr>
        <p:xfrm>
          <a:off x="838200" y="1335088"/>
          <a:ext cx="10515600" cy="4829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2075432-FB61-414C-9C07-A8CD266FD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25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707992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9A2085-F6C1-4467-A1A4-5F5974CC0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44500" indent="-444500"/>
            <a:r>
              <a:rPr lang="en-US" altLang="ja-JP" sz="3000" dirty="0"/>
              <a:t>4. Which teaching material do you think easy to understand?</a:t>
            </a:r>
            <a:endParaRPr kumimoji="1" lang="ja-JP" altLang="en-US" sz="3000" dirty="0"/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51476F4A-3619-40A4-8B70-496196DBB3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1147663"/>
              </p:ext>
            </p:extLst>
          </p:nvPr>
        </p:nvGraphicFramePr>
        <p:xfrm>
          <a:off x="838200" y="1335088"/>
          <a:ext cx="10515600" cy="4829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391905C-6C8D-45DC-AB8B-F76D7FCA1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26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22330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D87242-B410-4434-A256-8A1D20BDC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000" dirty="0"/>
              <a:t>5. Which is more interesting?</a:t>
            </a:r>
            <a:endParaRPr kumimoji="1" lang="ja-JP" altLang="en-US" sz="40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AD7BB83-2EBC-4EF0-8E04-E216E9FAB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27</a:t>
            </a:fld>
            <a:endParaRPr lang="ja-JP" altLang="en-US"/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65914E61-522E-464E-95EA-D9E0A5F1886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268189"/>
              </p:ext>
            </p:extLst>
          </p:nvPr>
        </p:nvGraphicFramePr>
        <p:xfrm>
          <a:off x="490654" y="1335088"/>
          <a:ext cx="10863146" cy="4829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559441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7E974D-1406-413D-B118-17D3F627C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 of experiment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4C9E706-33B4-4D47-A320-1D4021E92B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53997" y="2182412"/>
            <a:ext cx="10499803" cy="2493176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altLang="ja-JP" dirty="0"/>
              <a:t>The snapping function promotes pupils understanding and that it draws learner’s interest.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543DC10-7921-4380-80A5-56D04C3C36C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34800" y="6356350"/>
            <a:ext cx="457200" cy="365125"/>
          </a:xfrm>
        </p:spPr>
        <p:txBody>
          <a:bodyPr/>
          <a:lstStyle/>
          <a:p>
            <a:fld id="{86F7214F-6591-4A60-B880-34A53FDE4959}" type="slidenum">
              <a:rPr lang="ja-JP" altLang="en-US" smtClean="0"/>
              <a:pPr/>
              <a:t>28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801085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6DB0C19-3028-4130-A20B-EDBFEEC00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4</a:t>
            </a:r>
            <a:r>
              <a:rPr kumimoji="1" lang="en-US" altLang="ja-JP" dirty="0"/>
              <a:t>. Future work &amp; </a:t>
            </a:r>
            <a:r>
              <a:rPr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6BCBAA7B-A0E7-46DD-AC52-E4DE102DC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29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09926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29AA37C7-601D-4EA3-8E9F-46420CE78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1. Introduction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3F87265-66EB-4133-B2A8-A8080385B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246317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E430B9-E480-4902-A4C8-6011DFB08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Future work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2A58CD4-27BB-440F-95DF-76A43064F1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27049" y="1312066"/>
            <a:ext cx="11193966" cy="633948"/>
          </a:xfrm>
        </p:spPr>
        <p:txBody>
          <a:bodyPr/>
          <a:lstStyle/>
          <a:p>
            <a:r>
              <a:rPr lang="en-US" altLang="ja-JP" sz="2700" dirty="0"/>
              <a:t>To develop the implementation of extended snapping function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A0C1F376-B804-4F8F-8291-0AEC4661E0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16123" y="2036221"/>
            <a:ext cx="9759753" cy="1152141"/>
          </a:xfrm>
        </p:spPr>
        <p:txBody>
          <a:bodyPr>
            <a:normAutofit/>
          </a:bodyPr>
          <a:lstStyle/>
          <a:p>
            <a:r>
              <a:rPr lang="en-US" altLang="ja-JP" dirty="0"/>
              <a:t>If I get coordinates of the mouse position in the GeoGebra Script</a:t>
            </a:r>
            <a:r>
              <a:rPr lang="en-US" altLang="ja-JP" sz="2200" dirty="0"/>
              <a:t>, </a:t>
            </a:r>
          </a:p>
          <a:p>
            <a:r>
              <a:rPr lang="en-US" altLang="ja-JP" sz="2200" dirty="0"/>
              <a:t>I think that the implementation can be much more easily done</a:t>
            </a:r>
          </a:p>
          <a:p>
            <a:endParaRPr kumimoji="1" lang="ja-JP" altLang="en-US" sz="2200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AD884AE2-D6EE-49F7-B3B4-3F7947EA98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834208"/>
            <a:ext cx="10515600" cy="633948"/>
          </a:xfrm>
        </p:spPr>
        <p:txBody>
          <a:bodyPr/>
          <a:lstStyle/>
          <a:p>
            <a:r>
              <a:rPr lang="en-US" altLang="ja-JP" sz="2700" dirty="0"/>
              <a:t>To investigate experiments for unlearned pupils of high-school</a:t>
            </a:r>
            <a:endParaRPr lang="ja-JP" altLang="en-US" sz="2700" dirty="0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0BF49ED5-DFB3-4D42-97A8-B928B3541E0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16123" y="4468156"/>
            <a:ext cx="9558867" cy="1017319"/>
          </a:xfrm>
        </p:spPr>
        <p:txBody>
          <a:bodyPr>
            <a:normAutofit lnSpcReduction="10000"/>
          </a:bodyPr>
          <a:lstStyle/>
          <a:p>
            <a:r>
              <a:rPr lang="en-US" altLang="ja-JP" sz="2200" dirty="0"/>
              <a:t>The test subject of the experiment I talked was students, </a:t>
            </a:r>
          </a:p>
          <a:p>
            <a:r>
              <a:rPr lang="en-US" altLang="ja-JP" sz="2200" dirty="0"/>
              <a:t>and strictly saying they were not unlearned.</a:t>
            </a:r>
            <a:endParaRPr kumimoji="1" lang="ja-JP" altLang="en-US" sz="22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9AE4145-C1E1-4E78-BDF6-29CD3656EFB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34800" y="6356350"/>
            <a:ext cx="457200" cy="365125"/>
          </a:xfrm>
        </p:spPr>
        <p:txBody>
          <a:bodyPr/>
          <a:lstStyle/>
          <a:p>
            <a:fld id="{86F7214F-6591-4A60-B880-34A53FDE4959}" type="slidenum">
              <a:rPr lang="ja-JP" altLang="en-US" smtClean="0"/>
              <a:pPr/>
              <a:t>30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374395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A050D3-46C0-42B5-A79E-13F51A9FB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92082CB-091F-4024-A860-37B7CB127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797" y="1334557"/>
            <a:ext cx="10636405" cy="4829175"/>
          </a:xfrm>
        </p:spPr>
        <p:txBody>
          <a:bodyPr>
            <a:normAutofit/>
          </a:bodyPr>
          <a:lstStyle/>
          <a:p>
            <a:pPr>
              <a:spcAft>
                <a:spcPts val="3000"/>
              </a:spcAft>
              <a:buFont typeface="Wingdings" panose="05000000000000000000" pitchFamily="2" charset="2"/>
              <a:buChar char="p"/>
            </a:pPr>
            <a:r>
              <a:rPr lang="en-US" altLang="ja-JP" sz="2800" dirty="0"/>
              <a:t>Teaching materials with a snapping function can encourage students to discover something in their learning.</a:t>
            </a:r>
          </a:p>
          <a:p>
            <a:pPr>
              <a:spcAft>
                <a:spcPts val="3000"/>
              </a:spcAft>
              <a:buFont typeface="Wingdings" panose="05000000000000000000" pitchFamily="2" charset="2"/>
              <a:buChar char="p"/>
            </a:pPr>
            <a:r>
              <a:rPr lang="en-US" altLang="ja-JP" sz="2800" dirty="0"/>
              <a:t>The snapping function can draw curiosity of the students </a:t>
            </a:r>
            <a:br>
              <a:rPr lang="en-US" altLang="ja-JP" sz="2800" dirty="0"/>
            </a:br>
            <a:r>
              <a:rPr lang="en-US" altLang="ja-JP" sz="2800" dirty="0"/>
              <a:t>in classrooms of mathematics.</a:t>
            </a:r>
          </a:p>
          <a:p>
            <a:pPr>
              <a:spcAft>
                <a:spcPts val="3000"/>
              </a:spcAft>
              <a:buFont typeface="Wingdings" panose="05000000000000000000" pitchFamily="2" charset="2"/>
              <a:buChar char="p"/>
            </a:pPr>
            <a:r>
              <a:rPr lang="en-US" altLang="ja-JP" sz="2800" dirty="0"/>
              <a:t>We hope the function of snapping is native function of GeoGebra.</a:t>
            </a:r>
            <a:endParaRPr kumimoji="1" lang="ja-JP" altLang="en-US" sz="28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087D842-C916-40B6-9BB8-98F7B958F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31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04103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AD5CEFB4-8852-46E4-964D-FE947092C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Abstract</a:t>
            </a:r>
            <a:endParaRPr kumimoji="1" lang="ja-JP" altLang="en-US" dirty="0"/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D8CBF07C-74F8-4693-8234-4AF94A6CE0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3823"/>
            <a:ext cx="10515600" cy="4132053"/>
          </a:xfrm>
        </p:spPr>
        <p:txBody>
          <a:bodyPr>
            <a:normAutofit/>
          </a:bodyPr>
          <a:lstStyle/>
          <a:p>
            <a:pPr>
              <a:spcAft>
                <a:spcPts val="3000"/>
              </a:spcAft>
            </a:pPr>
            <a:r>
              <a:rPr kumimoji="1" lang="en-US" altLang="ja-JP" dirty="0"/>
              <a:t>We propose some teaching materials that implicitly give students some effects using a function of snapping.</a:t>
            </a:r>
          </a:p>
          <a:p>
            <a:pPr>
              <a:spcAft>
                <a:spcPts val="2400"/>
              </a:spcAft>
            </a:pPr>
            <a:r>
              <a:rPr lang="en-US" altLang="ja-JP" dirty="0"/>
              <a:t>The function of snapping is an existing technology in GeoGebra. We will evaluate applying this technique to teaching materials of mathematics.</a:t>
            </a:r>
            <a:endParaRPr kumimoji="1" lang="en-US" altLang="ja-JP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BCD759C3-6337-4556-8D5B-604B19664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23397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5AB1737-2824-461A-B255-AADECE30A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What is snapping function?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7977203-27A8-4554-AC45-E39023086C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4557"/>
            <a:ext cx="9730154" cy="4829175"/>
          </a:xfrm>
        </p:spPr>
        <p:txBody>
          <a:bodyPr/>
          <a:lstStyle/>
          <a:p>
            <a:pPr marL="0" indent="0">
              <a:buNone/>
            </a:pPr>
            <a:r>
              <a:rPr kumimoji="1" lang="en-US" altLang="ja-JP" dirty="0">
                <a:solidFill>
                  <a:schemeClr val="accent2">
                    <a:lumMod val="75000"/>
                  </a:schemeClr>
                </a:solidFill>
              </a:rPr>
              <a:t>Snapping function</a:t>
            </a:r>
          </a:p>
          <a:p>
            <a:pPr marL="457200" lvl="1" indent="0">
              <a:spcAft>
                <a:spcPts val="3000"/>
              </a:spcAft>
              <a:buNone/>
            </a:pPr>
            <a:r>
              <a:rPr kumimoji="1" lang="en-US" altLang="ja-JP" dirty="0"/>
              <a:t>A function when we drag a point on the screen and the point approaches another object, it moves on to the object automatically.</a:t>
            </a:r>
          </a:p>
          <a:p>
            <a:pPr marL="457200" lvl="1" indent="0">
              <a:buNone/>
            </a:pPr>
            <a:r>
              <a:rPr lang="en-US" altLang="ja-JP" dirty="0"/>
              <a:t>It looks like magnetic attraction.</a:t>
            </a:r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D972B39-EA7A-4957-8D5C-F40511AD5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5</a:t>
            </a:fld>
            <a:endParaRPr lang="ja-JP" altLang="en-US"/>
          </a:p>
        </p:txBody>
      </p:sp>
      <p:pic>
        <p:nvPicPr>
          <p:cNvPr id="5" name="bandicam 2017-08-07 17-08-02-251">
            <a:hlinkClick r:id="" action="ppaction://media"/>
            <a:extLst>
              <a:ext uri="{FF2B5EF4-FFF2-40B4-BE49-F238E27FC236}">
                <a16:creationId xmlns:a16="http://schemas.microsoft.com/office/drawing/2014/main" id="{27FAEFEA-8B9D-4481-9974-45D94F9C6BA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72300" y="3357562"/>
            <a:ext cx="4152900" cy="3181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EEB495A6-ABF2-4E6C-BBBF-463301C7FD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371" y="4565146"/>
            <a:ext cx="2506369" cy="197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37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B99BAD-5531-415E-8D79-A51AE329B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Implemented snapping function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582A929-D7F6-4D85-A64D-F0E72595C6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9B9BA1D-8AF6-4968-911C-506E74E62F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16566" y="1030013"/>
            <a:ext cx="9558867" cy="1544864"/>
          </a:xfrm>
        </p:spPr>
        <p:txBody>
          <a:bodyPr/>
          <a:lstStyle/>
          <a:p>
            <a:pPr marL="0" indent="0">
              <a:buNone/>
            </a:pPr>
            <a:r>
              <a:rPr kumimoji="1" lang="en-US" altLang="ja-JP" dirty="0"/>
              <a:t>Free point  </a:t>
            </a:r>
            <a:r>
              <a:rPr kumimoji="1" lang="ja-JP" altLang="en-US" dirty="0"/>
              <a:t>→  </a:t>
            </a:r>
            <a:r>
              <a:rPr kumimoji="1" lang="en-US" altLang="ja-JP" dirty="0"/>
              <a:t>Free point</a:t>
            </a:r>
            <a:endParaRPr kumimoji="1" lang="ja-JP" altLang="en-US" dirty="0"/>
          </a:p>
        </p:txBody>
      </p:sp>
      <p:pic>
        <p:nvPicPr>
          <p:cNvPr id="7" name="bandicam 2017-08-07 17-12-04-288">
            <a:hlinkClick r:id="" action="ppaction://media"/>
            <a:extLst>
              <a:ext uri="{FF2B5EF4-FFF2-40B4-BE49-F238E27FC236}">
                <a16:creationId xmlns:a16="http://schemas.microsoft.com/office/drawing/2014/main" id="{F0913579-7443-4E49-B267-FEB62FF39B5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25181" y="2574877"/>
            <a:ext cx="7141634" cy="29948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712F534-4B3D-41B3-A7B6-7B7066CEB44C}"/>
              </a:ext>
            </a:extLst>
          </p:cNvPr>
          <p:cNvSpPr txBox="1"/>
          <p:nvPr/>
        </p:nvSpPr>
        <p:spPr>
          <a:xfrm>
            <a:off x="1603713" y="5987018"/>
            <a:ext cx="8984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>
                <a:hlinkClick r:id="rId6"/>
              </a:rPr>
              <a:t>https://www.geogebra.org/m/zDANUbjK</a:t>
            </a:r>
            <a:r>
              <a:rPr kumimoji="1" lang="ja-JP" altLang="en-US" dirty="0"/>
              <a:t>「</a:t>
            </a:r>
            <a:r>
              <a:rPr kumimoji="1" lang="en-US" altLang="ja-JP" dirty="0"/>
              <a:t>Snap to Point</a:t>
            </a:r>
            <a:r>
              <a:rPr kumimoji="1" lang="ja-JP" altLang="en-US" dirty="0"/>
              <a:t>」</a:t>
            </a:r>
            <a:r>
              <a:rPr lang="en-US" altLang="ja-JP" dirty="0"/>
              <a:t>by Andrew </a:t>
            </a:r>
            <a:r>
              <a:rPr lang="en-US" altLang="ja-JP" dirty="0" err="1"/>
              <a:t>Knauft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6914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B99BAD-5531-415E-8D79-A51AE329B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Implemented snapping function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582A929-D7F6-4D85-A64D-F0E72595C6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7</a:t>
            </a:fld>
            <a:endParaRPr lang="ja-JP" altLang="en-US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9B9BA1D-8AF6-4968-911C-506E74E62F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16566" y="1096883"/>
            <a:ext cx="9558867" cy="1544864"/>
          </a:xfrm>
        </p:spPr>
        <p:txBody>
          <a:bodyPr/>
          <a:lstStyle/>
          <a:p>
            <a:pPr marL="0" indent="0">
              <a:buNone/>
            </a:pPr>
            <a:r>
              <a:rPr kumimoji="1" lang="en-US" altLang="ja-JP" dirty="0"/>
              <a:t>Arbitrary point  </a:t>
            </a:r>
            <a:r>
              <a:rPr kumimoji="1" lang="ja-JP" altLang="en-US"/>
              <a:t>→  </a:t>
            </a:r>
            <a:r>
              <a:rPr kumimoji="1" lang="en-US" altLang="ja-JP"/>
              <a:t>Arbitrary </a:t>
            </a:r>
            <a:r>
              <a:rPr kumimoji="1" lang="en-US" altLang="ja-JP" dirty="0"/>
              <a:t>object</a:t>
            </a:r>
            <a:endParaRPr kumimoji="1" lang="ja-JP" altLang="en-US" dirty="0"/>
          </a:p>
        </p:txBody>
      </p:sp>
      <p:pic>
        <p:nvPicPr>
          <p:cNvPr id="3" name="bandicam 2017-08-07 17-22-51-798">
            <a:hlinkClick r:id="" action="ppaction://media"/>
            <a:extLst>
              <a:ext uri="{FF2B5EF4-FFF2-40B4-BE49-F238E27FC236}">
                <a16:creationId xmlns:a16="http://schemas.microsoft.com/office/drawing/2014/main" id="{A3CF4755-F0DB-4EEF-96BE-AF4013DCC79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29731" y="2521726"/>
            <a:ext cx="5332536" cy="32393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D555D8C-58C2-4F3B-8B0F-90A6192B6AD4}"/>
              </a:ext>
            </a:extLst>
          </p:cNvPr>
          <p:cNvSpPr txBox="1"/>
          <p:nvPr/>
        </p:nvSpPr>
        <p:spPr>
          <a:xfrm>
            <a:off x="1668811" y="6171684"/>
            <a:ext cx="885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>
                <a:hlinkClick r:id="rId6"/>
              </a:rPr>
              <a:t>https://www.geogebra.org/m/g9CkM2Vk</a:t>
            </a:r>
            <a:r>
              <a:rPr lang="ja-JP" altLang="en-US" dirty="0"/>
              <a:t>「</a:t>
            </a:r>
            <a:r>
              <a:rPr lang="en-US" altLang="ja-JP" dirty="0"/>
              <a:t>magnetic object</a:t>
            </a:r>
            <a:r>
              <a:rPr lang="ja-JP" altLang="en-US" dirty="0"/>
              <a:t>」</a:t>
            </a:r>
            <a:r>
              <a:rPr lang="en-US" altLang="ja-JP" dirty="0"/>
              <a:t>by Raymond Ami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1252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59F734-2D2D-4F87-9848-0B7622C8B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3200" dirty="0"/>
              <a:t>Note : Difference from GeoGebra’s snapping function</a:t>
            </a:r>
            <a:endParaRPr kumimoji="1" lang="ja-JP" altLang="en-US" sz="32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11C9D38-774D-4695-B903-EB15D0C7E4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F7214F-6591-4A60-B880-34A53FDE4959}" type="slidenum">
              <a:rPr lang="ja-JP" altLang="en-US" smtClean="0"/>
              <a:pPr/>
              <a:t>8</a:t>
            </a:fld>
            <a:endParaRPr lang="ja-JP" altLang="en-US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E52A833-69C8-4422-8D08-1CE3E87DE82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kumimoji="1" lang="en-US" altLang="ja-JP" dirty="0"/>
              <a:t>GeoGebra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23E8A665-D758-4E0B-BE32-228B2ADC6A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kumimoji="1" lang="en-US" altLang="ja-JP" dirty="0"/>
              <a:t>Proposal method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DC88215F-FD76-4ED8-88A3-ACB794D32F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352425" indent="-352425">
              <a:buFont typeface="Arial" panose="020B0604020202020204" pitchFamily="34" charset="0"/>
              <a:buChar char="•"/>
            </a:pPr>
            <a:r>
              <a:rPr lang="en-US" altLang="ja-JP" dirty="0"/>
              <a:t>It works only for grids.</a:t>
            </a:r>
            <a:endParaRPr lang="ja-JP" altLang="en-US" dirty="0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C2443E7B-D359-46B9-AD61-C9D50972E4C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59060" y="2601913"/>
            <a:ext cx="4923693" cy="3324102"/>
          </a:xfrm>
        </p:spPr>
        <p:txBody>
          <a:bodyPr/>
          <a:lstStyle/>
          <a:p>
            <a:pPr marL="352425" indent="-352425">
              <a:buFont typeface="Arial" panose="020B0604020202020204" pitchFamily="34" charset="0"/>
              <a:buChar char="•"/>
            </a:pPr>
            <a:r>
              <a:rPr lang="en-US" altLang="ja-JP" dirty="0"/>
              <a:t>We can snap a free point to anywhere and to any shape.</a:t>
            </a:r>
          </a:p>
        </p:txBody>
      </p:sp>
      <p:pic>
        <p:nvPicPr>
          <p:cNvPr id="3" name="GridSnap">
            <a:hlinkClick r:id="" action="ppaction://media"/>
            <a:extLst>
              <a:ext uri="{FF2B5EF4-FFF2-40B4-BE49-F238E27FC236}">
                <a16:creationId xmlns:a16="http://schemas.microsoft.com/office/drawing/2014/main" id="{FF91F4E2-A2F7-4121-A2C1-F1244807500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t="13158"/>
          <a:stretch/>
        </p:blipFill>
        <p:spPr>
          <a:xfrm>
            <a:off x="1219345" y="3369256"/>
            <a:ext cx="4284518" cy="2987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8290746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A28401B9-FE42-44E0-8D2A-563857E57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Current status of snapping function</a:t>
            </a:r>
            <a:endParaRPr kumimoji="1" lang="ja-JP" altLang="en-US" dirty="0"/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210EEA0B-7CBD-4537-A947-0EBEBA08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8565"/>
            <a:ext cx="10515600" cy="3961343"/>
          </a:xfrm>
        </p:spPr>
        <p:txBody>
          <a:bodyPr>
            <a:normAutofit/>
          </a:bodyPr>
          <a:lstStyle/>
          <a:p>
            <a:r>
              <a:rPr lang="en-US" altLang="ja-JP" dirty="0"/>
              <a:t>The implementation of various kinds of snapping functions is already done.</a:t>
            </a:r>
          </a:p>
          <a:p>
            <a:endParaRPr kumimoji="1" lang="en-US" altLang="ja-JP" dirty="0"/>
          </a:p>
          <a:p>
            <a:r>
              <a:rPr lang="en-US" altLang="ja-JP" dirty="0"/>
              <a:t>However, we need much more discussions how to utilize the snapping function to education.</a:t>
            </a:r>
            <a:endParaRPr lang="ja-JP" altLang="ja-JP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B6969E8-F47A-4167-B39A-18B02D72BA8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34800" y="6356350"/>
            <a:ext cx="457200" cy="365125"/>
          </a:xfrm>
        </p:spPr>
        <p:txBody>
          <a:bodyPr/>
          <a:lstStyle/>
          <a:p>
            <a:fld id="{86F7214F-6591-4A60-B880-34A53FDE4959}" type="slidenum">
              <a:rPr lang="ja-JP" altLang="en-US" smtClean="0"/>
              <a:pPr/>
              <a:t>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31811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Color1">
      <a:dk1>
        <a:srgbClr val="323232"/>
      </a:dk1>
      <a:lt1>
        <a:srgbClr val="FDFDFD"/>
      </a:lt1>
      <a:dk2>
        <a:srgbClr val="464646"/>
      </a:dk2>
      <a:lt2>
        <a:srgbClr val="E7E6E6"/>
      </a:lt2>
      <a:accent1>
        <a:srgbClr val="297D8B"/>
      </a:accent1>
      <a:accent2>
        <a:srgbClr val="DA6272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Font1">
      <a:majorFont>
        <a:latin typeface="Spica Neue P Light"/>
        <a:ea typeface="Capella"/>
        <a:cs typeface=""/>
      </a:majorFont>
      <a:minorFont>
        <a:latin typeface="Spica Neue P"/>
        <a:ea typeface="游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125000"/>
          </a:lnSpc>
          <a:defRPr kumimoji="1" sz="28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5000"/>
          </a:lnSpc>
          <a:defRPr sz="28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テンプレート.potx" id="{C9F03B69-D986-4CF3-89A4-116163AA47A8}" vid="{57CB3B3D-C200-4982-8BF7-3B6069685031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テンプレート</Template>
  <TotalTime>2136</TotalTime>
  <Words>750</Words>
  <Application>Microsoft Office PowerPoint</Application>
  <PresentationFormat>ワイド画面</PresentationFormat>
  <Paragraphs>176</Paragraphs>
  <Slides>31</Slides>
  <Notes>31</Notes>
  <HiddenSlides>0</HiddenSlides>
  <MMClips>11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31</vt:i4>
      </vt:variant>
    </vt:vector>
  </HeadingPairs>
  <TitlesOfParts>
    <vt:vector size="39" baseType="lpstr">
      <vt:lpstr>Capella</vt:lpstr>
      <vt:lpstr>Spica Neue P</vt:lpstr>
      <vt:lpstr>Spica Neue P Light</vt:lpstr>
      <vt:lpstr>游ゴシック</vt:lpstr>
      <vt:lpstr>游ゴシック Medium</vt:lpstr>
      <vt:lpstr>Arial</vt:lpstr>
      <vt:lpstr>Wingdings</vt:lpstr>
      <vt:lpstr>Office テーマ</vt:lpstr>
      <vt:lpstr>On materials which allows students to  find out mathematical propositions  using snapping on GeoGebra</vt:lpstr>
      <vt:lpstr>Contents</vt:lpstr>
      <vt:lpstr>1. Introduction</vt:lpstr>
      <vt:lpstr>Abstract</vt:lpstr>
      <vt:lpstr>What is snapping function?</vt:lpstr>
      <vt:lpstr>Implemented snapping function</vt:lpstr>
      <vt:lpstr>Implemented snapping function</vt:lpstr>
      <vt:lpstr>Note : Difference from GeoGebra’s snapping function</vt:lpstr>
      <vt:lpstr>Current status of snapping function</vt:lpstr>
      <vt:lpstr>Research purpose</vt:lpstr>
      <vt:lpstr>2. Examples of teaching materials</vt:lpstr>
      <vt:lpstr>1. Pythagorean theorem puzzle</vt:lpstr>
      <vt:lpstr>1. Pythagorean theorem puzzle</vt:lpstr>
      <vt:lpstr>1. Pythagorean theorem puzzle</vt:lpstr>
      <vt:lpstr>2. Discovery of a locus</vt:lpstr>
      <vt:lpstr>2. Discovery of a locus</vt:lpstr>
      <vt:lpstr>2. Discovery of a locus</vt:lpstr>
      <vt:lpstr>3. Draw a line</vt:lpstr>
      <vt:lpstr>4. Repelling</vt:lpstr>
      <vt:lpstr>4. Repelling</vt:lpstr>
      <vt:lpstr>3. Experiment</vt:lpstr>
      <vt:lpstr>Outline of experiment</vt:lpstr>
      <vt:lpstr>1. Are you good at mathematics?</vt:lpstr>
      <vt:lpstr>2. Whether the subject think that visualized materials of mathematic promote pupils’ understanding ?</vt:lpstr>
      <vt:lpstr>Whether visualized materials make pupils interest ?</vt:lpstr>
      <vt:lpstr>4. Which teaching material do you think easy to understand?</vt:lpstr>
      <vt:lpstr>5. Which is more interesting?</vt:lpstr>
      <vt:lpstr>Summary of experiment</vt:lpstr>
      <vt:lpstr>4. Future work &amp; Conclusion</vt:lpstr>
      <vt:lpstr>Future work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原 知己</dc:creator>
  <cp:lastModifiedBy>原 知己</cp:lastModifiedBy>
  <cp:revision>25</cp:revision>
  <dcterms:created xsi:type="dcterms:W3CDTF">2018-05-14T03:57:37Z</dcterms:created>
  <dcterms:modified xsi:type="dcterms:W3CDTF">2018-07-04T15:09:44Z</dcterms:modified>
</cp:coreProperties>
</file>