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61" r:id="rId5"/>
    <p:sldId id="264" r:id="rId6"/>
    <p:sldId id="257" r:id="rId7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188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dos Santos Antunes" userId="5ef7878d-453d-4bb4-8429-d31b2d2968bd" providerId="ADAL" clId="{618EED5B-3CFD-4BAA-B1F2-2B06AA7A672C}"/>
    <pc:docChg chg="custSel delSld modSld">
      <pc:chgData name="Paulo dos Santos Antunes" userId="5ef7878d-453d-4bb4-8429-d31b2d2968bd" providerId="ADAL" clId="{618EED5B-3CFD-4BAA-B1F2-2B06AA7A672C}" dt="2024-11-12T13:09:33.144" v="26" actId="20577"/>
      <pc:docMkLst>
        <pc:docMk/>
      </pc:docMkLst>
      <pc:sldChg chg="modSp mod">
        <pc:chgData name="Paulo dos Santos Antunes" userId="5ef7878d-453d-4bb4-8429-d31b2d2968bd" providerId="ADAL" clId="{618EED5B-3CFD-4BAA-B1F2-2B06AA7A672C}" dt="2024-11-12T13:09:33.144" v="26" actId="20577"/>
        <pc:sldMkLst>
          <pc:docMk/>
          <pc:sldMk cId="3276726445" sldId="257"/>
        </pc:sldMkLst>
        <pc:spChg chg="mod">
          <ac:chgData name="Paulo dos Santos Antunes" userId="5ef7878d-453d-4bb4-8429-d31b2d2968bd" providerId="ADAL" clId="{618EED5B-3CFD-4BAA-B1F2-2B06AA7A672C}" dt="2024-11-12T13:08:04.705" v="5" actId="20577"/>
          <ac:spMkLst>
            <pc:docMk/>
            <pc:sldMk cId="3276726445" sldId="257"/>
            <ac:spMk id="2" creationId="{2097DF25-2864-3C87-DD19-196180FB79C1}"/>
          </ac:spMkLst>
        </pc:spChg>
        <pc:spChg chg="mod">
          <ac:chgData name="Paulo dos Santos Antunes" userId="5ef7878d-453d-4bb4-8429-d31b2d2968bd" providerId="ADAL" clId="{618EED5B-3CFD-4BAA-B1F2-2B06AA7A672C}" dt="2024-11-12T13:08:35.005" v="20" actId="20577"/>
          <ac:spMkLst>
            <pc:docMk/>
            <pc:sldMk cId="3276726445" sldId="257"/>
            <ac:spMk id="6" creationId="{36CF5C86-2C38-0874-B209-EFAF82769F60}"/>
          </ac:spMkLst>
        </pc:spChg>
        <pc:spChg chg="mod">
          <ac:chgData name="Paulo dos Santos Antunes" userId="5ef7878d-453d-4bb4-8429-d31b2d2968bd" providerId="ADAL" clId="{618EED5B-3CFD-4BAA-B1F2-2B06AA7A672C}" dt="2024-11-12T13:08:41.184" v="21" actId="20577"/>
          <ac:spMkLst>
            <pc:docMk/>
            <pc:sldMk cId="3276726445" sldId="257"/>
            <ac:spMk id="22" creationId="{12102DFA-9DE1-9287-88EE-F6327CDD77A5}"/>
          </ac:spMkLst>
        </pc:spChg>
        <pc:spChg chg="mod">
          <ac:chgData name="Paulo dos Santos Antunes" userId="5ef7878d-453d-4bb4-8429-d31b2d2968bd" providerId="ADAL" clId="{618EED5B-3CFD-4BAA-B1F2-2B06AA7A672C}" dt="2024-11-12T13:09:33.144" v="26" actId="20577"/>
          <ac:spMkLst>
            <pc:docMk/>
            <pc:sldMk cId="3276726445" sldId="257"/>
            <ac:spMk id="23" creationId="{4F52575B-BE69-928B-8FE9-2603EDF53E73}"/>
          </ac:spMkLst>
        </pc:spChg>
      </pc:sldChg>
      <pc:sldChg chg="del">
        <pc:chgData name="Paulo dos Santos Antunes" userId="5ef7878d-453d-4bb4-8429-d31b2d2968bd" providerId="ADAL" clId="{618EED5B-3CFD-4BAA-B1F2-2B06AA7A672C}" dt="2024-11-12T13:04:37.249" v="0" actId="2696"/>
        <pc:sldMkLst>
          <pc:docMk/>
          <pc:sldMk cId="3869419447" sldId="258"/>
        </pc:sldMkLst>
      </pc:sldChg>
      <pc:sldChg chg="del">
        <pc:chgData name="Paulo dos Santos Antunes" userId="5ef7878d-453d-4bb4-8429-d31b2d2968bd" providerId="ADAL" clId="{618EED5B-3CFD-4BAA-B1F2-2B06AA7A672C}" dt="2024-11-12T13:04:37.249" v="0" actId="2696"/>
        <pc:sldMkLst>
          <pc:docMk/>
          <pc:sldMk cId="2821142523" sldId="260"/>
        </pc:sldMkLst>
      </pc:sldChg>
      <pc:sldChg chg="del">
        <pc:chgData name="Paulo dos Santos Antunes" userId="5ef7878d-453d-4bb4-8429-d31b2d2968bd" providerId="ADAL" clId="{618EED5B-3CFD-4BAA-B1F2-2B06AA7A672C}" dt="2024-11-12T13:04:37.249" v="0" actId="2696"/>
        <pc:sldMkLst>
          <pc:docMk/>
          <pc:sldMk cId="3922150847" sldId="262"/>
        </pc:sldMkLst>
      </pc:sldChg>
      <pc:sldChg chg="del">
        <pc:chgData name="Paulo dos Santos Antunes" userId="5ef7878d-453d-4bb4-8429-d31b2d2968bd" providerId="ADAL" clId="{618EED5B-3CFD-4BAA-B1F2-2B06AA7A672C}" dt="2024-11-12T13:04:37.249" v="0" actId="2696"/>
        <pc:sldMkLst>
          <pc:docMk/>
          <pc:sldMk cId="4033311346" sldId="263"/>
        </pc:sldMkLst>
      </pc:sldChg>
      <pc:sldChg chg="modSp mod">
        <pc:chgData name="Paulo dos Santos Antunes" userId="5ef7878d-453d-4bb4-8429-d31b2d2968bd" providerId="ADAL" clId="{618EED5B-3CFD-4BAA-B1F2-2B06AA7A672C}" dt="2024-11-12T13:07:15.587" v="1" actId="20577"/>
        <pc:sldMkLst>
          <pc:docMk/>
          <pc:sldMk cId="3749137071" sldId="264"/>
        </pc:sldMkLst>
        <pc:spChg chg="mod">
          <ac:chgData name="Paulo dos Santos Antunes" userId="5ef7878d-453d-4bb4-8429-d31b2d2968bd" providerId="ADAL" clId="{618EED5B-3CFD-4BAA-B1F2-2B06AA7A672C}" dt="2024-11-12T13:07:15.587" v="1" actId="20577"/>
          <ac:spMkLst>
            <pc:docMk/>
            <pc:sldMk cId="3749137071" sldId="264"/>
            <ac:spMk id="2" creationId="{0BF44844-93D3-1E03-FDF9-6F330B3D36A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313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404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82043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5093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86192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8697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607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15778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1966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0479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24101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20C401-4687-4290-8C43-BA69F9876481}" type="datetimeFigureOut">
              <a:rPr lang="pt-PT" smtClean="0"/>
              <a:t>11/11/2024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7E4102-06CA-48FB-A25A-F6EDB47136B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1910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D27CE2B-45DC-C26F-1530-BE41373E94DF}"/>
              </a:ext>
            </a:extLst>
          </p:cNvPr>
          <p:cNvSpPr txBox="1"/>
          <p:nvPr/>
        </p:nvSpPr>
        <p:spPr>
          <a:xfrm>
            <a:off x="797670" y="1552427"/>
            <a:ext cx="11731556" cy="7201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O trabalho consiste na apresentação de um postal original, da autoria dos elementos do grupo participante, sobre o tema “Postal matemático de…”. O trabalho deve ser incorporado neste ficheiro </a:t>
            </a:r>
            <a:r>
              <a:rPr lang="pt-PT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powerpoint</a:t>
            </a:r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 e tem de incluir os seguintes elementos:</a:t>
            </a:r>
          </a:p>
          <a:p>
            <a:endParaRPr lang="pt-PT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1. </a:t>
            </a:r>
            <a:r>
              <a:rPr lang="pt-PT" sz="2200" b="1" dirty="0">
                <a:solidFill>
                  <a:srgbClr val="000000"/>
                </a:solidFill>
                <a:latin typeface="Arial" panose="020B0604020202020204" pitchFamily="34" charset="0"/>
              </a:rPr>
              <a:t>Desenho </a:t>
            </a:r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original do Postal. Os trabalhos selecionados para exposição serão impressos em tamanho A3, pelo que solicitamos que a imagem digitalizada (em formato JPG, PNG ou PDF) tenha pelo menos 300 </a:t>
            </a:r>
            <a:r>
              <a:rPr lang="pt-PT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dpi</a:t>
            </a:r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 (imagem com, pelo menos, 15MB ou em alternativa com tamanho de 2480 x 3508 pixels) e com qualidade para publicação (não ter cortes, distorções, sombras, </a:t>
            </a:r>
            <a:r>
              <a:rPr lang="pt-PT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etc</a:t>
            </a:r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). </a:t>
            </a:r>
          </a:p>
          <a:p>
            <a:endParaRPr lang="pt-PT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2. </a:t>
            </a:r>
            <a:r>
              <a:rPr lang="pt-PT" sz="2200" b="1" dirty="0">
                <a:solidFill>
                  <a:srgbClr val="000000"/>
                </a:solidFill>
                <a:latin typeface="Arial" panose="020B0604020202020204" pitchFamily="34" charset="0"/>
              </a:rPr>
              <a:t>Tema do Postal. </a:t>
            </a:r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O tema deve ser apresentado sob a forma “Postal matemático de…” e deve ser inserido no local indicado do diapositivo, em letra tipo </a:t>
            </a:r>
            <a:r>
              <a:rPr lang="pt-PT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Arial</a:t>
            </a:r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, tamanho 20.  </a:t>
            </a:r>
          </a:p>
          <a:p>
            <a:endParaRPr lang="pt-PT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3. </a:t>
            </a:r>
            <a:r>
              <a:rPr lang="pt-PT" sz="2200" b="1" dirty="0">
                <a:solidFill>
                  <a:srgbClr val="000000"/>
                </a:solidFill>
                <a:latin typeface="Arial" panose="020B0604020202020204" pitchFamily="34" charset="0"/>
              </a:rPr>
              <a:t>Texto do Postal</a:t>
            </a:r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 convidando um amigo a visitar a “terra” representada no desenho, dando ênfase aos elementos matemáticos utilizados. O texto deve ser inserido no local indicado do diapositivo, em letra tipo </a:t>
            </a:r>
            <a:r>
              <a:rPr lang="pt-PT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Comic</a:t>
            </a:r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 Sans MS, tamanho 14. O professor responsável deverá proceder à revisão do texto. A Comissão Coordenadora não se compromete a realizar qualquer tipo de edição do texto. </a:t>
            </a:r>
          </a:p>
          <a:p>
            <a:endParaRPr lang="pt-PT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4. </a:t>
            </a:r>
            <a:r>
              <a:rPr lang="pt-PT" sz="2200" b="1" dirty="0">
                <a:solidFill>
                  <a:srgbClr val="000000"/>
                </a:solidFill>
                <a:latin typeface="Arial" panose="020B0604020202020204" pitchFamily="34" charset="0"/>
              </a:rPr>
              <a:t>Nome do grupo. </a:t>
            </a:r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O nome do grupo deve ser inserido no local indicado do diapositivo, em letra tipo </a:t>
            </a:r>
            <a:r>
              <a:rPr lang="pt-PT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Comic</a:t>
            </a:r>
            <a:r>
              <a:rPr lang="pt-PT" sz="2200" dirty="0">
                <a:solidFill>
                  <a:srgbClr val="000000"/>
                </a:solidFill>
                <a:latin typeface="Arial" panose="020B0604020202020204" pitchFamily="34" charset="0"/>
              </a:rPr>
              <a:t> Sans MS, tamanho 14.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13C41E-6688-9650-0B0D-498D9CEC26EB}"/>
              </a:ext>
            </a:extLst>
          </p:cNvPr>
          <p:cNvSpPr txBox="1"/>
          <p:nvPr/>
        </p:nvSpPr>
        <p:spPr>
          <a:xfrm>
            <a:off x="5059133" y="554413"/>
            <a:ext cx="21882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dirty="0"/>
              <a:t>Instruções</a:t>
            </a:r>
          </a:p>
        </p:txBody>
      </p:sp>
    </p:spTree>
    <p:extLst>
      <p:ext uri="{BB962C8B-B14F-4D97-AF65-F5344CB8AC3E}">
        <p14:creationId xmlns:p14="http://schemas.microsoft.com/office/powerpoint/2010/main" val="1974754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D09905-9EEF-6D46-E46A-11B3CE84F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F44844-93D3-1E03-FDF9-6F330B3D36A8}"/>
              </a:ext>
            </a:extLst>
          </p:cNvPr>
          <p:cNvSpPr txBox="1"/>
          <p:nvPr/>
        </p:nvSpPr>
        <p:spPr>
          <a:xfrm>
            <a:off x="2892660" y="4477434"/>
            <a:ext cx="71541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600" b="1" dirty="0"/>
              <a:t>Coloca aqui o desenho do postal.</a:t>
            </a:r>
          </a:p>
        </p:txBody>
      </p:sp>
    </p:spTree>
    <p:extLst>
      <p:ext uri="{BB962C8B-B14F-4D97-AF65-F5344CB8AC3E}">
        <p14:creationId xmlns:p14="http://schemas.microsoft.com/office/powerpoint/2010/main" val="374913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EF0E75-7E9E-FADC-9DC4-4621538760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801600" cy="9601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CF5C86-2C38-0874-B209-EFAF82769F60}"/>
              </a:ext>
            </a:extLst>
          </p:cNvPr>
          <p:cNvSpPr txBox="1"/>
          <p:nvPr/>
        </p:nvSpPr>
        <p:spPr>
          <a:xfrm>
            <a:off x="1252170" y="3398560"/>
            <a:ext cx="6477677" cy="4369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sz="1400" kern="100" dirty="0"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b="1" kern="100" dirty="0"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  <a:endParaRPr lang="pt-PT" sz="1400" kern="100" dirty="0">
              <a:solidFill>
                <a:prstClr val="black"/>
              </a:solidFill>
              <a:latin typeface="Comic Sans MS" panose="030F0702030302020204" pitchFamily="66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kern="100" dirty="0"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			</a:t>
            </a: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				</a:t>
            </a: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					</a:t>
            </a: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				</a:t>
            </a: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			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  <a:endParaRPr lang="pt-PT" sz="1400" kern="100" dirty="0">
              <a:solidFill>
                <a:prstClr val="black"/>
              </a:solidFill>
              <a:latin typeface="Comic Sans MS" panose="030F0702030302020204" pitchFamily="66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defTabSz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t-PT" sz="1400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Insere aqui o </a:t>
            </a:r>
            <a:r>
              <a:rPr lang="pt-PT" sz="14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Texto do Postal.</a:t>
            </a:r>
            <a:r>
              <a:rPr lang="pt-PT" sz="1800" b="1" kern="100" dirty="0">
                <a:solidFill>
                  <a:prstClr val="black"/>
                </a:solidFill>
                <a:latin typeface="Comic Sans MS" panose="030F0702030302020204" pitchFamily="66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endParaRPr lang="pt-PT" sz="1400" kern="1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2102DFA-9DE1-9287-88EE-F6327CDD77A5}"/>
              </a:ext>
            </a:extLst>
          </p:cNvPr>
          <p:cNvSpPr txBox="1"/>
          <p:nvPr/>
        </p:nvSpPr>
        <p:spPr>
          <a:xfrm>
            <a:off x="5071750" y="8242084"/>
            <a:ext cx="2736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>
                <a:latin typeface="Comic Sans MS" panose="030F0702030302020204" pitchFamily="66" charset="0"/>
                <a:cs typeface="Arial" panose="020B0604020202020204" pitchFamily="34" charset="0"/>
              </a:rPr>
              <a:t>Insere aqui o </a:t>
            </a:r>
            <a:r>
              <a:rPr lang="pt-PT" sz="1400" b="1" dirty="0">
                <a:latin typeface="Comic Sans MS" panose="030F0702030302020204" pitchFamily="66" charset="0"/>
                <a:cs typeface="Arial" panose="020B0604020202020204" pitchFamily="34" charset="0"/>
              </a:rPr>
              <a:t>Nome do Grupo.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F52575B-BE69-928B-8FE9-2603EDF53E73}"/>
              </a:ext>
            </a:extLst>
          </p:cNvPr>
          <p:cNvSpPr txBox="1"/>
          <p:nvPr/>
        </p:nvSpPr>
        <p:spPr>
          <a:xfrm>
            <a:off x="1124541" y="1432744"/>
            <a:ext cx="6846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Postal Matemático de </a:t>
            </a:r>
            <a:r>
              <a:rPr lang="pt-PT" sz="2000" b="1" dirty="0">
                <a:latin typeface="Arial" panose="020B0604020202020204" pitchFamily="34" charset="0"/>
                <a:cs typeface="Arial" panose="020B0604020202020204" pitchFamily="34" charset="0"/>
              </a:rPr>
              <a:t>(Completa com o Tema do Postal.)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33A7CB5-7CAA-D746-3EE9-07305395E1BE}"/>
              </a:ext>
            </a:extLst>
          </p:cNvPr>
          <p:cNvCxnSpPr>
            <a:cxnSpLocks/>
          </p:cNvCxnSpPr>
          <p:nvPr/>
        </p:nvCxnSpPr>
        <p:spPr>
          <a:xfrm>
            <a:off x="8194966" y="3228470"/>
            <a:ext cx="0" cy="53380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CC108C5-24C6-C3B0-A2C3-3C82846153FB}"/>
              </a:ext>
            </a:extLst>
          </p:cNvPr>
          <p:cNvCxnSpPr>
            <a:cxnSpLocks/>
          </p:cNvCxnSpPr>
          <p:nvPr/>
        </p:nvCxnSpPr>
        <p:spPr>
          <a:xfrm flipV="1">
            <a:off x="8564033" y="5897472"/>
            <a:ext cx="3587327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6AE1ADF-EC36-5274-5512-FA5FB0FBEBCE}"/>
              </a:ext>
            </a:extLst>
          </p:cNvPr>
          <p:cNvCxnSpPr>
            <a:cxnSpLocks/>
          </p:cNvCxnSpPr>
          <p:nvPr/>
        </p:nvCxnSpPr>
        <p:spPr>
          <a:xfrm>
            <a:off x="8555567" y="6441449"/>
            <a:ext cx="360087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229DA8F-09C6-69B8-BAC1-0261BE49B1F1}"/>
              </a:ext>
            </a:extLst>
          </p:cNvPr>
          <p:cNvCxnSpPr>
            <a:cxnSpLocks/>
          </p:cNvCxnSpPr>
          <p:nvPr/>
        </p:nvCxnSpPr>
        <p:spPr>
          <a:xfrm>
            <a:off x="8559800" y="6968784"/>
            <a:ext cx="36118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7" name="Picture 36">
            <a:extLst>
              <a:ext uri="{FF2B5EF4-FFF2-40B4-BE49-F238E27FC236}">
                <a16:creationId xmlns:a16="http://schemas.microsoft.com/office/drawing/2014/main" id="{D5BC1CC8-A631-593A-C111-2C6CCC306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9929" y="995912"/>
            <a:ext cx="2591123" cy="1951440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D33136D-6C6E-569C-77AF-DCAE83875797}"/>
              </a:ext>
            </a:extLst>
          </p:cNvPr>
          <p:cNvCxnSpPr>
            <a:cxnSpLocks/>
          </p:cNvCxnSpPr>
          <p:nvPr/>
        </p:nvCxnSpPr>
        <p:spPr>
          <a:xfrm>
            <a:off x="8555567" y="7530823"/>
            <a:ext cx="360595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4EFC26C-BF3E-0816-663B-9527855D7C78}"/>
              </a:ext>
            </a:extLst>
          </p:cNvPr>
          <p:cNvCxnSpPr>
            <a:cxnSpLocks/>
          </p:cNvCxnSpPr>
          <p:nvPr/>
        </p:nvCxnSpPr>
        <p:spPr>
          <a:xfrm>
            <a:off x="8555567" y="5313630"/>
            <a:ext cx="360595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097DF25-2864-3C87-DD19-196180FB79C1}"/>
              </a:ext>
            </a:extLst>
          </p:cNvPr>
          <p:cNvSpPr txBox="1"/>
          <p:nvPr/>
        </p:nvSpPr>
        <p:spPr>
          <a:xfrm>
            <a:off x="8624767" y="4945500"/>
            <a:ext cx="34819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latin typeface="Comic Sans MS" panose="030F0702030302020204" pitchFamily="66" charset="0"/>
              </a:rPr>
              <a:t>Insere aqui o nome de um</a:t>
            </a:r>
          </a:p>
          <a:p>
            <a:endParaRPr lang="pt-PT" dirty="0">
              <a:latin typeface="Comic Sans MS" panose="030F0702030302020204" pitchFamily="66" charset="0"/>
            </a:endParaRPr>
          </a:p>
          <a:p>
            <a:r>
              <a:rPr lang="pt-PT" b="1" dirty="0">
                <a:latin typeface="Comic Sans MS" panose="030F0702030302020204" pitchFamily="66" charset="0"/>
              </a:rPr>
              <a:t>amigo real ou imaginário</a:t>
            </a:r>
            <a:r>
              <a:rPr lang="pt-PT" dirty="0">
                <a:latin typeface="Comic Sans MS" panose="030F0702030302020204" pitchFamily="66" charset="0"/>
              </a:rPr>
              <a:t> </a:t>
            </a:r>
          </a:p>
          <a:p>
            <a:endParaRPr lang="pt-PT" dirty="0">
              <a:latin typeface="Comic Sans MS" panose="030F0702030302020204" pitchFamily="66" charset="0"/>
            </a:endParaRPr>
          </a:p>
          <a:p>
            <a:r>
              <a:rPr lang="pt-PT" dirty="0">
                <a:latin typeface="Comic Sans MS" panose="030F0702030302020204" pitchFamily="66" charset="0"/>
              </a:rPr>
              <a:t>a quem queres enviar este </a:t>
            </a:r>
          </a:p>
          <a:p>
            <a:endParaRPr lang="pt-PT" dirty="0">
              <a:latin typeface="Comic Sans MS" panose="030F0702030302020204" pitchFamily="66" charset="0"/>
            </a:endParaRPr>
          </a:p>
          <a:p>
            <a:r>
              <a:rPr lang="pt-PT" dirty="0">
                <a:latin typeface="Comic Sans MS" panose="030F0702030302020204" pitchFamily="66" charset="0"/>
              </a:rPr>
              <a:t>postal.</a:t>
            </a:r>
          </a:p>
        </p:txBody>
      </p:sp>
    </p:spTree>
    <p:extLst>
      <p:ext uri="{BB962C8B-B14F-4D97-AF65-F5344CB8AC3E}">
        <p14:creationId xmlns:p14="http://schemas.microsoft.com/office/powerpoint/2010/main" val="3276726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496828f-38d3-46a2-b84c-8b491e76199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A80875EF0B59845A163808F573188E7" ma:contentTypeVersion="15" ma:contentTypeDescription="Criar um novo documento." ma:contentTypeScope="" ma:versionID="5f1be1e59e962434d5addbe4ef55afbe">
  <xsd:schema xmlns:xsd="http://www.w3.org/2001/XMLSchema" xmlns:xs="http://www.w3.org/2001/XMLSchema" xmlns:p="http://schemas.microsoft.com/office/2006/metadata/properties" xmlns:ns3="1496828f-38d3-46a2-b84c-8b491e761990" targetNamespace="http://schemas.microsoft.com/office/2006/metadata/properties" ma:root="true" ma:fieldsID="5bd62953c4ec18ef0cfc87ce07e57f5b" ns3:_="">
    <xsd:import namespace="1496828f-38d3-46a2-b84c-8b491e76199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96828f-38d3-46a2-b84c-8b491e7619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B23114-E802-4C29-A143-A65F68D1946C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elements/1.1/"/>
    <ds:schemaRef ds:uri="http://purl.org/dc/dcmitype/"/>
    <ds:schemaRef ds:uri="http://purl.org/dc/terms/"/>
    <ds:schemaRef ds:uri="1496828f-38d3-46a2-b84c-8b491e76199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6907A28-B110-4BC0-B3DD-9DD18DCC1A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96828f-38d3-46a2-b84c-8b491e7619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F005FE-5CB8-4EC3-BBC0-11EDFE4F15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4382</TotalTime>
  <Words>426</Words>
  <Application>Microsoft Office PowerPoint</Application>
  <PresentationFormat>A3 Paper (297x420 mm)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Comic Sans MS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Paulo Antunes</dc:creator>
  <cp:lastModifiedBy>Paulo Antunes</cp:lastModifiedBy>
  <cp:revision>3</cp:revision>
  <dcterms:created xsi:type="dcterms:W3CDTF">2024-05-24T13:11:23Z</dcterms:created>
  <dcterms:modified xsi:type="dcterms:W3CDTF">2024-11-12T13:09:41Z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0x0101003A80875EF0B59845A163808F573188E7</vt:lpwstr>
  </property>
</Properties>
</file>