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ink/ink1.xml" ContentType="application/inkml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4"/>
  </p:sldMasterIdLst>
  <p:notesMasterIdLst>
    <p:notesMasterId r:id="rId6"/>
  </p:notesMasterIdLst>
  <p:handoutMasterIdLst>
    <p:handoutMasterId r:id="rId7"/>
  </p:handoutMasterIdLst>
  <p:sldIdLst>
    <p:sldId id="275" r:id="rId5"/>
  </p:sldIdLst>
  <p:sldSz cx="30275213" cy="42803763"/>
  <p:notesSz cx="6858000" cy="9144000"/>
  <p:defaultTextStyle>
    <a:defPPr>
      <a:defRPr lang="en-US"/>
    </a:defPPr>
    <a:lvl1pPr marL="0" algn="l" defTabSz="4297875" rtl="0" eaLnBrk="1" latinLnBrk="0" hangingPunct="1">
      <a:defRPr sz="8486" kern="1200">
        <a:solidFill>
          <a:schemeClr val="tx1"/>
        </a:solidFill>
        <a:latin typeface="+mn-lt"/>
        <a:ea typeface="+mn-ea"/>
        <a:cs typeface="+mn-cs"/>
      </a:defRPr>
    </a:lvl1pPr>
    <a:lvl2pPr marL="2148938" algn="l" defTabSz="4297875" rtl="0" eaLnBrk="1" latinLnBrk="0" hangingPunct="1">
      <a:defRPr sz="8486" kern="1200">
        <a:solidFill>
          <a:schemeClr val="tx1"/>
        </a:solidFill>
        <a:latin typeface="+mn-lt"/>
        <a:ea typeface="+mn-ea"/>
        <a:cs typeface="+mn-cs"/>
      </a:defRPr>
    </a:lvl2pPr>
    <a:lvl3pPr marL="4297875" algn="l" defTabSz="4297875" rtl="0" eaLnBrk="1" latinLnBrk="0" hangingPunct="1">
      <a:defRPr sz="8486" kern="1200">
        <a:solidFill>
          <a:schemeClr val="tx1"/>
        </a:solidFill>
        <a:latin typeface="+mn-lt"/>
        <a:ea typeface="+mn-ea"/>
        <a:cs typeface="+mn-cs"/>
      </a:defRPr>
    </a:lvl3pPr>
    <a:lvl4pPr marL="6446811" algn="l" defTabSz="4297875" rtl="0" eaLnBrk="1" latinLnBrk="0" hangingPunct="1">
      <a:defRPr sz="8486" kern="1200">
        <a:solidFill>
          <a:schemeClr val="tx1"/>
        </a:solidFill>
        <a:latin typeface="+mn-lt"/>
        <a:ea typeface="+mn-ea"/>
        <a:cs typeface="+mn-cs"/>
      </a:defRPr>
    </a:lvl4pPr>
    <a:lvl5pPr marL="8595750" algn="l" defTabSz="4297875" rtl="0" eaLnBrk="1" latinLnBrk="0" hangingPunct="1">
      <a:defRPr sz="8486" kern="1200">
        <a:solidFill>
          <a:schemeClr val="tx1"/>
        </a:solidFill>
        <a:latin typeface="+mn-lt"/>
        <a:ea typeface="+mn-ea"/>
        <a:cs typeface="+mn-cs"/>
      </a:defRPr>
    </a:lvl5pPr>
    <a:lvl6pPr marL="10744688" algn="l" defTabSz="4297875" rtl="0" eaLnBrk="1" latinLnBrk="0" hangingPunct="1">
      <a:defRPr sz="8486" kern="1200">
        <a:solidFill>
          <a:schemeClr val="tx1"/>
        </a:solidFill>
        <a:latin typeface="+mn-lt"/>
        <a:ea typeface="+mn-ea"/>
        <a:cs typeface="+mn-cs"/>
      </a:defRPr>
    </a:lvl6pPr>
    <a:lvl7pPr marL="12893627" algn="l" defTabSz="4297875" rtl="0" eaLnBrk="1" latinLnBrk="0" hangingPunct="1">
      <a:defRPr sz="8486" kern="1200">
        <a:solidFill>
          <a:schemeClr val="tx1"/>
        </a:solidFill>
        <a:latin typeface="+mn-lt"/>
        <a:ea typeface="+mn-ea"/>
        <a:cs typeface="+mn-cs"/>
      </a:defRPr>
    </a:lvl7pPr>
    <a:lvl8pPr marL="15042562" algn="l" defTabSz="4297875" rtl="0" eaLnBrk="1" latinLnBrk="0" hangingPunct="1">
      <a:defRPr sz="8486" kern="1200">
        <a:solidFill>
          <a:schemeClr val="tx1"/>
        </a:solidFill>
        <a:latin typeface="+mn-lt"/>
        <a:ea typeface="+mn-ea"/>
        <a:cs typeface="+mn-cs"/>
      </a:defRPr>
    </a:lvl8pPr>
    <a:lvl9pPr marL="17191502" algn="l" defTabSz="4297875" rtl="0" eaLnBrk="1" latinLnBrk="0" hangingPunct="1">
      <a:defRPr sz="848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16" userDrawn="1">
          <p15:clr>
            <a:srgbClr val="A4A3A4"/>
          </p15:clr>
        </p15:guide>
        <p15:guide id="2" orient="horz" pos="441" userDrawn="1">
          <p15:clr>
            <a:srgbClr val="A4A3A4"/>
          </p15:clr>
        </p15:guide>
        <p15:guide id="3" orient="horz" pos="26214" userDrawn="1">
          <p15:clr>
            <a:srgbClr val="A4A3A4"/>
          </p15:clr>
        </p15:guide>
        <p15:guide id="4" orient="horz" userDrawn="1">
          <p15:clr>
            <a:srgbClr val="A4A3A4"/>
          </p15:clr>
        </p15:guide>
        <p15:guide id="5" pos="1867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F5FA"/>
    <a:srgbClr val="E3E9E5"/>
    <a:srgbClr val="2C335A"/>
    <a:srgbClr val="38B6FF"/>
    <a:srgbClr val="196979"/>
    <a:srgbClr val="69BFAC"/>
    <a:srgbClr val="19A07F"/>
    <a:srgbClr val="B81200"/>
    <a:srgbClr val="840D00"/>
    <a:srgbClr val="CDD2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53" autoAdjust="0"/>
    <p:restoredTop sz="96327" autoAdjust="0"/>
  </p:normalViewPr>
  <p:slideViewPr>
    <p:cSldViewPr snapToGrid="0" snapToObjects="1" showGuides="1">
      <p:cViewPr>
        <p:scale>
          <a:sx n="50" d="100"/>
          <a:sy n="50" d="100"/>
        </p:scale>
        <p:origin x="288" y="60"/>
      </p:cViewPr>
      <p:guideLst>
        <p:guide orient="horz" pos="4316"/>
        <p:guide orient="horz" pos="441"/>
        <p:guide orient="horz" pos="26214"/>
        <p:guide orient="horz"/>
        <p:guide pos="186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84" d="100"/>
          <a:sy n="84" d="100"/>
        </p:scale>
        <p:origin x="3828" y="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8C5BC-9A70-462C-B28D-9600239EAC64}" type="datetimeFigureOut">
              <a:rPr lang="en-US" smtClean="0"/>
              <a:pPr/>
              <a:t>6/3/2025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C131B7-05CA-4AEE-9267-6D0ED4DC84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113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4-17T17:49:43.51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9431 10461 543 0 0,'0'0'0'0'0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5-30T17:40:36.02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11866 10079 735 0 0,'91'0'2240'0'0,"29"0"-2240"0"0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5-30T17:40:36.03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22867 939 511 0 0,'0'0'0'0'0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7-01T09:22:54.82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9431 10461 543 0 0,'0'0'0'0'0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4-17T17:47:26.77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11728 2841 415 0 0,'0'0'0'0'0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4-17T17:47:26.77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12261 3062 479 0 0,'0'0'0'0'0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4-17T17:47:26.78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4997 8659 511 0 0,'0'0'0'0'0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C2317-6751-4CD4-9995-8782DD78E936}" type="datetimeFigureOut">
              <a:rPr lang="en-US" smtClean="0"/>
              <a:pPr/>
              <a:t>6/3/2025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25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100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297875" rtl="0" eaLnBrk="1" latinLnBrk="0" hangingPunct="1">
      <a:defRPr sz="5798" kern="1200">
        <a:solidFill>
          <a:schemeClr val="tx1"/>
        </a:solidFill>
        <a:latin typeface="+mn-lt"/>
        <a:ea typeface="+mn-ea"/>
        <a:cs typeface="+mn-cs"/>
      </a:defRPr>
    </a:lvl1pPr>
    <a:lvl2pPr marL="2148938" algn="l" defTabSz="4297875" rtl="0" eaLnBrk="1" latinLnBrk="0" hangingPunct="1">
      <a:defRPr sz="5798" kern="1200">
        <a:solidFill>
          <a:schemeClr val="tx1"/>
        </a:solidFill>
        <a:latin typeface="+mn-lt"/>
        <a:ea typeface="+mn-ea"/>
        <a:cs typeface="+mn-cs"/>
      </a:defRPr>
    </a:lvl2pPr>
    <a:lvl3pPr marL="4297875" algn="l" defTabSz="4297875" rtl="0" eaLnBrk="1" latinLnBrk="0" hangingPunct="1">
      <a:defRPr sz="5798" kern="1200">
        <a:solidFill>
          <a:schemeClr val="tx1"/>
        </a:solidFill>
        <a:latin typeface="+mn-lt"/>
        <a:ea typeface="+mn-ea"/>
        <a:cs typeface="+mn-cs"/>
      </a:defRPr>
    </a:lvl3pPr>
    <a:lvl4pPr marL="6446811" algn="l" defTabSz="4297875" rtl="0" eaLnBrk="1" latinLnBrk="0" hangingPunct="1">
      <a:defRPr sz="5798" kern="1200">
        <a:solidFill>
          <a:schemeClr val="tx1"/>
        </a:solidFill>
        <a:latin typeface="+mn-lt"/>
        <a:ea typeface="+mn-ea"/>
        <a:cs typeface="+mn-cs"/>
      </a:defRPr>
    </a:lvl4pPr>
    <a:lvl5pPr marL="8595750" algn="l" defTabSz="4297875" rtl="0" eaLnBrk="1" latinLnBrk="0" hangingPunct="1">
      <a:defRPr sz="5798" kern="1200">
        <a:solidFill>
          <a:schemeClr val="tx1"/>
        </a:solidFill>
        <a:latin typeface="+mn-lt"/>
        <a:ea typeface="+mn-ea"/>
        <a:cs typeface="+mn-cs"/>
      </a:defRPr>
    </a:lvl5pPr>
    <a:lvl6pPr marL="10744688" algn="l" defTabSz="4297875" rtl="0" eaLnBrk="1" latinLnBrk="0" hangingPunct="1">
      <a:defRPr sz="5798" kern="1200">
        <a:solidFill>
          <a:schemeClr val="tx1"/>
        </a:solidFill>
        <a:latin typeface="+mn-lt"/>
        <a:ea typeface="+mn-ea"/>
        <a:cs typeface="+mn-cs"/>
      </a:defRPr>
    </a:lvl6pPr>
    <a:lvl7pPr marL="12893627" algn="l" defTabSz="4297875" rtl="0" eaLnBrk="1" latinLnBrk="0" hangingPunct="1">
      <a:defRPr sz="5798" kern="1200">
        <a:solidFill>
          <a:schemeClr val="tx1"/>
        </a:solidFill>
        <a:latin typeface="+mn-lt"/>
        <a:ea typeface="+mn-ea"/>
        <a:cs typeface="+mn-cs"/>
      </a:defRPr>
    </a:lvl7pPr>
    <a:lvl8pPr marL="15042562" algn="l" defTabSz="4297875" rtl="0" eaLnBrk="1" latinLnBrk="0" hangingPunct="1">
      <a:defRPr sz="5798" kern="1200">
        <a:solidFill>
          <a:schemeClr val="tx1"/>
        </a:solidFill>
        <a:latin typeface="+mn-lt"/>
        <a:ea typeface="+mn-ea"/>
        <a:cs typeface="+mn-cs"/>
      </a:defRPr>
    </a:lvl8pPr>
    <a:lvl9pPr marL="17191502" algn="l" defTabSz="4297875" rtl="0" eaLnBrk="1" latinLnBrk="0" hangingPunct="1">
      <a:defRPr sz="579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A1A87D-CAF7-4BDC-A0D3-C0DBEDE8161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238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andar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3549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7" Type="http://schemas.openxmlformats.org/officeDocument/2006/relationships/image" Target="../media/image2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40B864F-AE11-4C9B-9FED-2E1A6ABFAC2B}"/>
              </a:ext>
            </a:extLst>
          </p:cNvPr>
          <p:cNvSpPr/>
          <p:nvPr userDrawn="1"/>
        </p:nvSpPr>
        <p:spPr>
          <a:xfrm rot="5400000">
            <a:off x="-19637898" y="19555995"/>
            <a:ext cx="42885667" cy="3609872"/>
          </a:xfrm>
          <a:prstGeom prst="rect">
            <a:avLst/>
          </a:prstGeom>
          <a:gradFill flip="none" rotWithShape="1">
            <a:gsLst>
              <a:gs pos="16000">
                <a:srgbClr val="38B6FF"/>
              </a:gs>
              <a:gs pos="83000">
                <a:srgbClr val="F3F5F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PT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Tinta 3">
                <a:extLst>
                  <a:ext uri="{FF2B5EF4-FFF2-40B4-BE49-F238E27FC236}">
                    <a16:creationId xmlns:a16="http://schemas.microsoft.com/office/drawing/2014/main" id="{82532470-D4A5-4C01-996C-8F72DE16D4DF}"/>
                  </a:ext>
                </a:extLst>
              </p14:cNvPr>
              <p14:cNvContentPartPr/>
              <p14:nvPr userDrawn="1"/>
            </p14:nvContentPartPr>
            <p14:xfrm>
              <a:off x="2313075" y="36957500"/>
              <a:ext cx="95250" cy="95250"/>
            </p14:xfrm>
          </p:contentPart>
        </mc:Choice>
        <mc:Fallback xmlns="">
          <p:pic>
            <p:nvPicPr>
              <p:cNvPr id="4" name="Tinta 3">
                <a:extLst>
                  <a:ext uri="{FF2B5EF4-FFF2-40B4-BE49-F238E27FC236}">
                    <a16:creationId xmlns:a16="http://schemas.microsoft.com/office/drawing/2014/main" id="{82532470-D4A5-4C01-996C-8F72DE16D4DF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449425" y="32195000"/>
                <a:ext cx="9525000" cy="9525000"/>
              </a:xfrm>
              <a:prstGeom prst="rect">
                <a:avLst/>
              </a:prstGeom>
            </p:spPr>
          </p:pic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8A5A34BC-0B0E-D92C-454F-7E543552D1A8}"/>
              </a:ext>
            </a:extLst>
          </p:cNvPr>
          <p:cNvSpPr txBox="1"/>
          <p:nvPr userDrawn="1"/>
        </p:nvSpPr>
        <p:spPr>
          <a:xfrm rot="16200000">
            <a:off x="-6920128" y="20009192"/>
            <a:ext cx="17450126" cy="27853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7500" b="1" i="0" dirty="0">
                <a:ln>
                  <a:solidFill>
                    <a:srgbClr val="2C335A"/>
                  </a:solidFill>
                </a:ln>
                <a:solidFill>
                  <a:schemeClr val="bg1"/>
                </a:solidFill>
                <a:effectLst/>
                <a:latin typeface="Franklin Gothic Heavy" panose="020B0903020102020204" pitchFamily="34" charset="0"/>
              </a:rPr>
              <a:t>IBERTRIVA 2025</a:t>
            </a:r>
            <a:endParaRPr lang="en-US" sz="17500" b="1" dirty="0">
              <a:ln>
                <a:solidFill>
                  <a:srgbClr val="2C335A"/>
                </a:solidFill>
              </a:ln>
              <a:solidFill>
                <a:schemeClr val="bg1"/>
              </a:solidFill>
              <a:latin typeface="Franklin Gothic Heavy" panose="020B09030201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3F9ED1D-76B5-64DD-2D87-EBE4DD89A61A}"/>
              </a:ext>
            </a:extLst>
          </p:cNvPr>
          <p:cNvSpPr/>
          <p:nvPr userDrawn="1"/>
        </p:nvSpPr>
        <p:spPr>
          <a:xfrm>
            <a:off x="-2008" y="36454811"/>
            <a:ext cx="3566159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4000" b="1" spc="4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17-18 June</a:t>
            </a:r>
          </a:p>
          <a:p>
            <a:pPr algn="ctr"/>
            <a:r>
              <a:rPr lang="pt-PT" sz="4000" b="1" spc="4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2025</a:t>
            </a:r>
          </a:p>
          <a:p>
            <a:pPr algn="ctr"/>
            <a:endParaRPr lang="pt-PT" sz="4000" b="1" spc="400" dirty="0">
              <a:solidFill>
                <a:schemeClr val="tx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algn="ctr"/>
            <a:r>
              <a:rPr lang="pt-PT" sz="4000" b="1" spc="4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Coimbra, Portugal</a:t>
            </a:r>
          </a:p>
        </p:txBody>
      </p:sp>
      <p:pic>
        <p:nvPicPr>
          <p:cNvPr id="18" name="Picture 17" descr="A bridge over a city&#10;&#10;AI-generated content may be incorrect.">
            <a:extLst>
              <a:ext uri="{FF2B5EF4-FFF2-40B4-BE49-F238E27FC236}">
                <a16:creationId xmlns:a16="http://schemas.microsoft.com/office/drawing/2014/main" id="{7FC5152C-6394-DC82-5044-D38EF4AEB97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08" y="40094851"/>
            <a:ext cx="3611880" cy="2708910"/>
          </a:xfrm>
          <a:prstGeom prst="rect">
            <a:avLst/>
          </a:prstGeom>
        </p:spPr>
      </p:pic>
      <p:pic>
        <p:nvPicPr>
          <p:cNvPr id="20" name="Picture 19" descr="A black background with text and a logo&#10;&#10;AI-generated content may be incorrect.">
            <a:extLst>
              <a:ext uri="{FF2B5EF4-FFF2-40B4-BE49-F238E27FC236}">
                <a16:creationId xmlns:a16="http://schemas.microsoft.com/office/drawing/2014/main" id="{33E33774-7CA7-55A1-9CD1-198183B2E197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1859"/>
            <a:ext cx="3566160" cy="357472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defTabSz="4296135" rtl="0" eaLnBrk="1" latinLnBrk="0" hangingPunct="1">
        <a:spcBef>
          <a:spcPct val="0"/>
        </a:spcBef>
        <a:buNone/>
        <a:defRPr sz="8483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611051" indent="-1611051" algn="l" defTabSz="4296135" rtl="0" eaLnBrk="1" latinLnBrk="0" hangingPunct="1">
        <a:spcBef>
          <a:spcPct val="20000"/>
        </a:spcBef>
        <a:buFont typeface="Arial" pitchFamily="34" charset="0"/>
        <a:buChar char="•"/>
        <a:defRPr sz="14986" kern="1200">
          <a:solidFill>
            <a:schemeClr val="tx1"/>
          </a:solidFill>
          <a:latin typeface="+mn-lt"/>
          <a:ea typeface="+mn-ea"/>
          <a:cs typeface="+mn-cs"/>
        </a:defRPr>
      </a:lvl1pPr>
      <a:lvl2pPr marL="3490609" indent="-1342542" algn="l" defTabSz="4296135" rtl="0" eaLnBrk="1" latinLnBrk="0" hangingPunct="1">
        <a:spcBef>
          <a:spcPct val="20000"/>
        </a:spcBef>
        <a:buFont typeface="Arial" pitchFamily="34" charset="0"/>
        <a:buChar char="–"/>
        <a:defRPr sz="13290" kern="1200">
          <a:solidFill>
            <a:schemeClr val="tx1"/>
          </a:solidFill>
          <a:latin typeface="+mn-lt"/>
          <a:ea typeface="+mn-ea"/>
          <a:cs typeface="+mn-cs"/>
        </a:defRPr>
      </a:lvl2pPr>
      <a:lvl3pPr marL="5370169" indent="-1074034" algn="l" defTabSz="4296135" rtl="0" eaLnBrk="1" latinLnBrk="0" hangingPunct="1">
        <a:spcBef>
          <a:spcPct val="20000"/>
        </a:spcBef>
        <a:buFont typeface="Arial" pitchFamily="34" charset="0"/>
        <a:buChar char="•"/>
        <a:defRPr sz="11310" kern="1200">
          <a:solidFill>
            <a:schemeClr val="tx1"/>
          </a:solidFill>
          <a:latin typeface="+mn-lt"/>
          <a:ea typeface="+mn-ea"/>
          <a:cs typeface="+mn-cs"/>
        </a:defRPr>
      </a:lvl3pPr>
      <a:lvl4pPr marL="7518236" indent="-1074034" algn="l" defTabSz="4296135" rtl="0" eaLnBrk="1" latinLnBrk="0" hangingPunct="1">
        <a:spcBef>
          <a:spcPct val="20000"/>
        </a:spcBef>
        <a:buFont typeface="Arial" pitchFamily="34" charset="0"/>
        <a:buChar char="–"/>
        <a:defRPr sz="9472" kern="1200">
          <a:solidFill>
            <a:schemeClr val="tx1"/>
          </a:solidFill>
          <a:latin typeface="+mn-lt"/>
          <a:ea typeface="+mn-ea"/>
          <a:cs typeface="+mn-cs"/>
        </a:defRPr>
      </a:lvl4pPr>
      <a:lvl5pPr marL="9666302" indent="-1074034" algn="l" defTabSz="4296135" rtl="0" eaLnBrk="1" latinLnBrk="0" hangingPunct="1">
        <a:spcBef>
          <a:spcPct val="20000"/>
        </a:spcBef>
        <a:buFont typeface="Arial" pitchFamily="34" charset="0"/>
        <a:buChar char="»"/>
        <a:defRPr sz="9472" kern="1200">
          <a:solidFill>
            <a:schemeClr val="tx1"/>
          </a:solidFill>
          <a:latin typeface="+mn-lt"/>
          <a:ea typeface="+mn-ea"/>
          <a:cs typeface="+mn-cs"/>
        </a:defRPr>
      </a:lvl5pPr>
      <a:lvl6pPr marL="11814370" indent="-1074034" algn="l" defTabSz="4296135" rtl="0" eaLnBrk="1" latinLnBrk="0" hangingPunct="1">
        <a:spcBef>
          <a:spcPct val="20000"/>
        </a:spcBef>
        <a:buFont typeface="Arial" pitchFamily="34" charset="0"/>
        <a:buChar char="•"/>
        <a:defRPr sz="9472" kern="1200">
          <a:solidFill>
            <a:schemeClr val="tx1"/>
          </a:solidFill>
          <a:latin typeface="+mn-lt"/>
          <a:ea typeface="+mn-ea"/>
          <a:cs typeface="+mn-cs"/>
        </a:defRPr>
      </a:lvl6pPr>
      <a:lvl7pPr marL="13962436" indent="-1074034" algn="l" defTabSz="4296135" rtl="0" eaLnBrk="1" latinLnBrk="0" hangingPunct="1">
        <a:spcBef>
          <a:spcPct val="20000"/>
        </a:spcBef>
        <a:buFont typeface="Arial" pitchFamily="34" charset="0"/>
        <a:buChar char="•"/>
        <a:defRPr sz="9472" kern="1200">
          <a:solidFill>
            <a:schemeClr val="tx1"/>
          </a:solidFill>
          <a:latin typeface="+mn-lt"/>
          <a:ea typeface="+mn-ea"/>
          <a:cs typeface="+mn-cs"/>
        </a:defRPr>
      </a:lvl7pPr>
      <a:lvl8pPr marL="16110504" indent="-1074034" algn="l" defTabSz="4296135" rtl="0" eaLnBrk="1" latinLnBrk="0" hangingPunct="1">
        <a:spcBef>
          <a:spcPct val="20000"/>
        </a:spcBef>
        <a:buFont typeface="Arial" pitchFamily="34" charset="0"/>
        <a:buChar char="•"/>
        <a:defRPr sz="9472" kern="1200">
          <a:solidFill>
            <a:schemeClr val="tx1"/>
          </a:solidFill>
          <a:latin typeface="+mn-lt"/>
          <a:ea typeface="+mn-ea"/>
          <a:cs typeface="+mn-cs"/>
        </a:defRPr>
      </a:lvl8pPr>
      <a:lvl9pPr marL="18258572" indent="-1074034" algn="l" defTabSz="4296135" rtl="0" eaLnBrk="1" latinLnBrk="0" hangingPunct="1">
        <a:spcBef>
          <a:spcPct val="20000"/>
        </a:spcBef>
        <a:buFont typeface="Arial" pitchFamily="34" charset="0"/>
        <a:buChar char="•"/>
        <a:defRPr sz="947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296135" rtl="0" eaLnBrk="1" latinLnBrk="0" hangingPunct="1">
        <a:defRPr sz="8483" kern="1200">
          <a:solidFill>
            <a:schemeClr val="tx1"/>
          </a:solidFill>
          <a:latin typeface="+mn-lt"/>
          <a:ea typeface="+mn-ea"/>
          <a:cs typeface="+mn-cs"/>
        </a:defRPr>
      </a:lvl1pPr>
      <a:lvl2pPr marL="2148068" algn="l" defTabSz="4296135" rtl="0" eaLnBrk="1" latinLnBrk="0" hangingPunct="1">
        <a:defRPr sz="8483" kern="1200">
          <a:solidFill>
            <a:schemeClr val="tx1"/>
          </a:solidFill>
          <a:latin typeface="+mn-lt"/>
          <a:ea typeface="+mn-ea"/>
          <a:cs typeface="+mn-cs"/>
        </a:defRPr>
      </a:lvl2pPr>
      <a:lvl3pPr marL="4296135" algn="l" defTabSz="4296135" rtl="0" eaLnBrk="1" latinLnBrk="0" hangingPunct="1">
        <a:defRPr sz="8483" kern="1200">
          <a:solidFill>
            <a:schemeClr val="tx1"/>
          </a:solidFill>
          <a:latin typeface="+mn-lt"/>
          <a:ea typeface="+mn-ea"/>
          <a:cs typeface="+mn-cs"/>
        </a:defRPr>
      </a:lvl3pPr>
      <a:lvl4pPr marL="6444201" algn="l" defTabSz="4296135" rtl="0" eaLnBrk="1" latinLnBrk="0" hangingPunct="1">
        <a:defRPr sz="8483" kern="1200">
          <a:solidFill>
            <a:schemeClr val="tx1"/>
          </a:solidFill>
          <a:latin typeface="+mn-lt"/>
          <a:ea typeface="+mn-ea"/>
          <a:cs typeface="+mn-cs"/>
        </a:defRPr>
      </a:lvl4pPr>
      <a:lvl5pPr marL="8592269" algn="l" defTabSz="4296135" rtl="0" eaLnBrk="1" latinLnBrk="0" hangingPunct="1">
        <a:defRPr sz="8483" kern="1200">
          <a:solidFill>
            <a:schemeClr val="tx1"/>
          </a:solidFill>
          <a:latin typeface="+mn-lt"/>
          <a:ea typeface="+mn-ea"/>
          <a:cs typeface="+mn-cs"/>
        </a:defRPr>
      </a:lvl5pPr>
      <a:lvl6pPr marL="10740336" algn="l" defTabSz="4296135" rtl="0" eaLnBrk="1" latinLnBrk="0" hangingPunct="1">
        <a:defRPr sz="8483" kern="1200">
          <a:solidFill>
            <a:schemeClr val="tx1"/>
          </a:solidFill>
          <a:latin typeface="+mn-lt"/>
          <a:ea typeface="+mn-ea"/>
          <a:cs typeface="+mn-cs"/>
        </a:defRPr>
      </a:lvl6pPr>
      <a:lvl7pPr marL="12888406" algn="l" defTabSz="4296135" rtl="0" eaLnBrk="1" latinLnBrk="0" hangingPunct="1">
        <a:defRPr sz="8483" kern="1200">
          <a:solidFill>
            <a:schemeClr val="tx1"/>
          </a:solidFill>
          <a:latin typeface="+mn-lt"/>
          <a:ea typeface="+mn-ea"/>
          <a:cs typeface="+mn-cs"/>
        </a:defRPr>
      </a:lvl7pPr>
      <a:lvl8pPr marL="15036471" algn="l" defTabSz="4296135" rtl="0" eaLnBrk="1" latinLnBrk="0" hangingPunct="1">
        <a:defRPr sz="8483" kern="1200">
          <a:solidFill>
            <a:schemeClr val="tx1"/>
          </a:solidFill>
          <a:latin typeface="+mn-lt"/>
          <a:ea typeface="+mn-ea"/>
          <a:cs typeface="+mn-cs"/>
        </a:defRPr>
      </a:lvl8pPr>
      <a:lvl9pPr marL="17184540" algn="l" defTabSz="4296135" rtl="0" eaLnBrk="1" latinLnBrk="0" hangingPunct="1">
        <a:defRPr sz="84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customXml" Target="../ink/ink3.xml"/><Relationship Id="rId18" Type="http://schemas.openxmlformats.org/officeDocument/2006/relationships/customXml" Target="../ink/ink6.xml"/><Relationship Id="rId3" Type="http://schemas.openxmlformats.org/officeDocument/2006/relationships/customXml" Target="../ink/ink2.xml"/><Relationship Id="rId12" Type="http://schemas.openxmlformats.org/officeDocument/2006/relationships/image" Target="../media/image14.png"/><Relationship Id="rId17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6" Type="http://schemas.openxmlformats.org/officeDocument/2006/relationships/customXml" Target="../ink/ink5.xml"/><Relationship Id="rId1" Type="http://schemas.openxmlformats.org/officeDocument/2006/relationships/slideLayout" Target="../slideLayouts/slideLayout1.xml"/><Relationship Id="rId15" Type="http://schemas.openxmlformats.org/officeDocument/2006/relationships/image" Target="../media/image8.png"/><Relationship Id="rId10" Type="http://schemas.openxmlformats.org/officeDocument/2006/relationships/image" Target="../media/image11.png"/><Relationship Id="rId19" Type="http://schemas.openxmlformats.org/officeDocument/2006/relationships/customXml" Target="../ink/ink7.xml"/><Relationship Id="rId14" Type="http://schemas.openxmlformats.org/officeDocument/2006/relationships/customXml" Target="../ink/ink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C79A751C-DA55-4B5B-8975-93FAE6678FFE}"/>
              </a:ext>
            </a:extLst>
          </p:cNvPr>
          <p:cNvSpPr txBox="1">
            <a:spLocks/>
          </p:cNvSpPr>
          <p:nvPr/>
        </p:nvSpPr>
        <p:spPr>
          <a:xfrm>
            <a:off x="4262179" y="39911665"/>
            <a:ext cx="5758121" cy="566179"/>
          </a:xfrm>
          <a:prstGeom prst="rect">
            <a:avLst/>
          </a:prstGeom>
          <a:noFill/>
        </p:spPr>
        <p:txBody>
          <a:bodyPr wrap="square" lIns="63307" tIns="63307" rIns="63307" bIns="63307" anchor="ctr" anchorCtr="0">
            <a:spAutoFit/>
          </a:bodyPr>
          <a:lstStyle>
            <a:lvl1pPr marL="0" indent="0" algn="l" defTabSz="4296135" rtl="0" eaLnBrk="1" latinLnBrk="0" hangingPunct="1">
              <a:spcBef>
                <a:spcPct val="20000"/>
              </a:spcBef>
              <a:buFont typeface="Arial" pitchFamily="34" charset="0"/>
              <a:buNone/>
              <a:defRPr sz="2828" b="1" u="sng" kern="1200" baseline="0">
                <a:solidFill>
                  <a:srgbClr val="2C335A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  <a:lvl2pPr marL="3490609" indent="-1342542" algn="l" defTabSz="4296135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32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70169" indent="-1074034" algn="l" defTabSz="42961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3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18236" indent="-1074034" algn="l" defTabSz="4296135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94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666302" indent="-1074034" algn="l" defTabSz="4296135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94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814370" indent="-1074034" algn="l" defTabSz="42961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4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962436" indent="-1074034" algn="l" defTabSz="42961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4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110504" indent="-1074034" algn="l" defTabSz="42961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4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258572" indent="-1074034" algn="l" defTabSz="42961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4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Acknowledgements</a:t>
            </a:r>
          </a:p>
        </p:txBody>
      </p:sp>
      <p:sp>
        <p:nvSpPr>
          <p:cNvPr id="11" name="Text Placeholder 76">
            <a:extLst>
              <a:ext uri="{FF2B5EF4-FFF2-40B4-BE49-F238E27FC236}">
                <a16:creationId xmlns:a16="http://schemas.microsoft.com/office/drawing/2014/main" id="{89D4AF05-4D7A-4A7E-8840-A7AACF658CCF}"/>
              </a:ext>
            </a:extLst>
          </p:cNvPr>
          <p:cNvSpPr txBox="1">
            <a:spLocks/>
          </p:cNvSpPr>
          <p:nvPr/>
        </p:nvSpPr>
        <p:spPr>
          <a:xfrm>
            <a:off x="3570150" y="6833484"/>
            <a:ext cx="19531149" cy="1352671"/>
          </a:xfrm>
          <a:prstGeom prst="rect">
            <a:avLst/>
          </a:prstGeom>
        </p:spPr>
        <p:txBody>
          <a:bodyPr lIns="54681" tIns="27341" rIns="54681" bIns="27341">
            <a:normAutofit/>
          </a:bodyPr>
          <a:lstStyle>
            <a:lvl1pPr marL="0" indent="0" algn="ctr" defTabSz="4296135" rtl="0" eaLnBrk="1" latinLnBrk="0" hangingPunct="1">
              <a:spcBef>
                <a:spcPct val="20000"/>
              </a:spcBef>
              <a:buFontTx/>
              <a:buNone/>
              <a:defRPr sz="6079" kern="1200">
                <a:solidFill>
                  <a:srgbClr val="2C335A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  <a:lvl2pPr marL="3490609" indent="-1342542" algn="l" defTabSz="4296135" rtl="0" eaLnBrk="1" latinLnBrk="0" hangingPunct="1">
              <a:spcBef>
                <a:spcPct val="20000"/>
              </a:spcBef>
              <a:buFontTx/>
              <a:buNone/>
              <a:defRPr sz="6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70169" indent="-1074034" algn="l" defTabSz="4296135" rtl="0" eaLnBrk="1" latinLnBrk="0" hangingPunct="1">
              <a:spcBef>
                <a:spcPct val="20000"/>
              </a:spcBef>
              <a:buFontTx/>
              <a:buNone/>
              <a:defRPr sz="6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18236" indent="-1074034" algn="l" defTabSz="4296135" rtl="0" eaLnBrk="1" latinLnBrk="0" hangingPunct="1">
              <a:spcBef>
                <a:spcPct val="20000"/>
              </a:spcBef>
              <a:buFontTx/>
              <a:buNone/>
              <a:defRPr sz="6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666302" indent="-1074034" algn="l" defTabSz="4296135" rtl="0" eaLnBrk="1" latinLnBrk="0" hangingPunct="1">
              <a:spcBef>
                <a:spcPct val="20000"/>
              </a:spcBef>
              <a:buFontTx/>
              <a:buNone/>
              <a:defRPr sz="6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814370" indent="-1074034" algn="l" defTabSz="42961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4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962436" indent="-1074034" algn="l" defTabSz="42961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4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110504" indent="-1074034" algn="l" defTabSz="42961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4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258572" indent="-1074034" algn="l" defTabSz="42961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4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Click here to add affiliations and email</a:t>
            </a:r>
          </a:p>
        </p:txBody>
      </p:sp>
      <p:sp>
        <p:nvSpPr>
          <p:cNvPr id="12" name="Text Placeholder 76">
            <a:extLst>
              <a:ext uri="{FF2B5EF4-FFF2-40B4-BE49-F238E27FC236}">
                <a16:creationId xmlns:a16="http://schemas.microsoft.com/office/drawing/2014/main" id="{CAD39C40-25DD-4700-A9CC-DD1DEE816468}"/>
              </a:ext>
            </a:extLst>
          </p:cNvPr>
          <p:cNvSpPr txBox="1">
            <a:spLocks/>
          </p:cNvSpPr>
          <p:nvPr/>
        </p:nvSpPr>
        <p:spPr>
          <a:xfrm>
            <a:off x="3570150" y="5580440"/>
            <a:ext cx="19531150" cy="1288134"/>
          </a:xfrm>
          <a:prstGeom prst="rect">
            <a:avLst/>
          </a:prstGeom>
        </p:spPr>
        <p:txBody>
          <a:bodyPr lIns="54681" tIns="27341" rIns="54681" bIns="27341" anchor="t" anchorCtr="1">
            <a:normAutofit fontScale="92500" lnSpcReduction="20000"/>
          </a:bodyPr>
          <a:lstStyle>
            <a:lvl1pPr marL="0" indent="0" algn="ctr" defTabSz="4296135" rtl="0" eaLnBrk="1" latinLnBrk="0" hangingPunct="1">
              <a:spcBef>
                <a:spcPct val="20000"/>
              </a:spcBef>
              <a:buFontTx/>
              <a:buNone/>
              <a:defRPr sz="9755" kern="1200">
                <a:solidFill>
                  <a:srgbClr val="2C335A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  <a:lvl2pPr marL="3490609" indent="-1342542" algn="l" defTabSz="4296135" rtl="0" eaLnBrk="1" latinLnBrk="0" hangingPunct="1">
              <a:spcBef>
                <a:spcPct val="20000"/>
              </a:spcBef>
              <a:buFontTx/>
              <a:buNone/>
              <a:defRPr sz="6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70169" indent="-1074034" algn="l" defTabSz="4296135" rtl="0" eaLnBrk="1" latinLnBrk="0" hangingPunct="1">
              <a:spcBef>
                <a:spcPct val="20000"/>
              </a:spcBef>
              <a:buFontTx/>
              <a:buNone/>
              <a:defRPr sz="6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18236" indent="-1074034" algn="l" defTabSz="4296135" rtl="0" eaLnBrk="1" latinLnBrk="0" hangingPunct="1">
              <a:spcBef>
                <a:spcPct val="20000"/>
              </a:spcBef>
              <a:buFontTx/>
              <a:buNone/>
              <a:defRPr sz="6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666302" indent="-1074034" algn="l" defTabSz="4296135" rtl="0" eaLnBrk="1" latinLnBrk="0" hangingPunct="1">
              <a:spcBef>
                <a:spcPct val="20000"/>
              </a:spcBef>
              <a:buFontTx/>
              <a:buNone/>
              <a:defRPr sz="6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814370" indent="-1074034" algn="l" defTabSz="42961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4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962436" indent="-1074034" algn="l" defTabSz="42961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4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110504" indent="-1074034" algn="l" defTabSz="42961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4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258572" indent="-1074034" algn="l" defTabSz="42961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4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Click here to add authors</a:t>
            </a:r>
          </a:p>
        </p:txBody>
      </p:sp>
      <p:sp>
        <p:nvSpPr>
          <p:cNvPr id="13" name="Text Placeholder 76">
            <a:extLst>
              <a:ext uri="{FF2B5EF4-FFF2-40B4-BE49-F238E27FC236}">
                <a16:creationId xmlns:a16="http://schemas.microsoft.com/office/drawing/2014/main" id="{FA53DD4B-83B2-44F5-871F-32542618E8EC}"/>
              </a:ext>
            </a:extLst>
          </p:cNvPr>
          <p:cNvSpPr txBox="1">
            <a:spLocks/>
          </p:cNvSpPr>
          <p:nvPr/>
        </p:nvSpPr>
        <p:spPr>
          <a:xfrm>
            <a:off x="3570151" y="1972601"/>
            <a:ext cx="26324067" cy="2667751"/>
          </a:xfrm>
          <a:prstGeom prst="rect">
            <a:avLst/>
          </a:prstGeom>
          <a:noFill/>
        </p:spPr>
        <p:txBody>
          <a:bodyPr lIns="54681" tIns="27341" rIns="54681" bIns="27341" anchor="t" anchorCtr="1">
            <a:normAutofit fontScale="92500"/>
          </a:bodyPr>
          <a:lstStyle>
            <a:lvl1pPr marL="0" indent="0" algn="ctr" defTabSz="4296135" rtl="0" eaLnBrk="1" latinLnBrk="0" hangingPunct="1">
              <a:spcBef>
                <a:spcPct val="20000"/>
              </a:spcBef>
              <a:buFontTx/>
              <a:buNone/>
              <a:defRPr sz="11310" b="1" kern="1200">
                <a:solidFill>
                  <a:srgbClr val="19A07F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  <a:lvl2pPr marL="3490609" indent="-1342542" algn="l" defTabSz="4296135" rtl="0" eaLnBrk="1" latinLnBrk="0" hangingPunct="1">
              <a:spcBef>
                <a:spcPct val="20000"/>
              </a:spcBef>
              <a:buFontTx/>
              <a:buNone/>
              <a:defRPr sz="6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70169" indent="-1074034" algn="l" defTabSz="4296135" rtl="0" eaLnBrk="1" latinLnBrk="0" hangingPunct="1">
              <a:spcBef>
                <a:spcPct val="20000"/>
              </a:spcBef>
              <a:buFontTx/>
              <a:buNone/>
              <a:defRPr sz="6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18236" indent="-1074034" algn="l" defTabSz="4296135" rtl="0" eaLnBrk="1" latinLnBrk="0" hangingPunct="1">
              <a:spcBef>
                <a:spcPct val="20000"/>
              </a:spcBef>
              <a:buFontTx/>
              <a:buNone/>
              <a:defRPr sz="6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666302" indent="-1074034" algn="l" defTabSz="4296135" rtl="0" eaLnBrk="1" latinLnBrk="0" hangingPunct="1">
              <a:spcBef>
                <a:spcPct val="20000"/>
              </a:spcBef>
              <a:buFontTx/>
              <a:buNone/>
              <a:defRPr sz="6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814370" indent="-1074034" algn="l" defTabSz="42961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4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962436" indent="-1074034" algn="l" defTabSz="42961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4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110504" indent="-1074034" algn="l" defTabSz="42961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4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258572" indent="-1074034" algn="l" defTabSz="42961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4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Click here to add title  Click here to add title</a:t>
            </a:r>
          </a:p>
        </p:txBody>
      </p:sp>
      <p:sp>
        <p:nvSpPr>
          <p:cNvPr id="19" name="Text Placeholder 9">
            <a:extLst>
              <a:ext uri="{FF2B5EF4-FFF2-40B4-BE49-F238E27FC236}">
                <a16:creationId xmlns:a16="http://schemas.microsoft.com/office/drawing/2014/main" id="{36823C61-CAE8-47C5-8D24-171DE6E982EE}"/>
              </a:ext>
            </a:extLst>
          </p:cNvPr>
          <p:cNvSpPr txBox="1">
            <a:spLocks/>
          </p:cNvSpPr>
          <p:nvPr/>
        </p:nvSpPr>
        <p:spPr>
          <a:xfrm>
            <a:off x="4262180" y="40537207"/>
            <a:ext cx="18839120" cy="627402"/>
          </a:xfrm>
          <a:prstGeom prst="rect">
            <a:avLst/>
          </a:prstGeom>
        </p:spPr>
        <p:txBody>
          <a:bodyPr/>
          <a:lstStyle>
            <a:lvl1pPr marL="1611051" indent="-1611051" algn="l" defTabSz="42961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9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90609" indent="-1342542" algn="l" defTabSz="4296135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32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70169" indent="-1074034" algn="l" defTabSz="42961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3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18236" indent="-1074034" algn="l" defTabSz="4296135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94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666302" indent="-1074034" algn="l" defTabSz="4296135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94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814370" indent="-1074034" algn="l" defTabSz="42961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4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962436" indent="-1074034" algn="l" defTabSz="42961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4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110504" indent="-1074034" algn="l" defTabSz="42961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4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258572" indent="-1074034" algn="l" defTabSz="42961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4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IN" sz="2000" dirty="0"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Type  in or paste your text here</a:t>
            </a:r>
            <a:r>
              <a:rPr lang="en-GB" sz="2000" dirty="0"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GB" sz="2000" dirty="0">
              <a:latin typeface="Source Sans Pro" panose="020B0503030403020204" pitchFamily="34" charset="0"/>
              <a:ea typeface="Source Sans Pro" panose="020B050303040302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2" name="Tinta 21">
                <a:extLst>
                  <a:ext uri="{FF2B5EF4-FFF2-40B4-BE49-F238E27FC236}">
                    <a16:creationId xmlns:a16="http://schemas.microsoft.com/office/drawing/2014/main" id="{E1A0277E-A592-4CC0-3C3F-86077368F326}"/>
                  </a:ext>
                </a:extLst>
              </p14:cNvPr>
              <p14:cNvContentPartPr/>
              <p14:nvPr/>
            </p14:nvContentPartPr>
            <p14:xfrm>
              <a:off x="-7825271" y="27440027"/>
              <a:ext cx="76199" cy="76199"/>
            </p14:xfrm>
          </p:contentPart>
        </mc:Choice>
        <mc:Fallback xmlns="">
          <p:pic>
            <p:nvPicPr>
              <p:cNvPr id="22" name="Tinta 21">
                <a:extLst>
                  <a:ext uri="{FF2B5EF4-FFF2-40B4-BE49-F238E27FC236}">
                    <a16:creationId xmlns:a16="http://schemas.microsoft.com/office/drawing/2014/main" id="{E1A0277E-A592-4CC0-3C3F-86077368F326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-7842883" y="23630077"/>
                <a:ext cx="111782" cy="76199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23" name="Tinta 22">
                <a:extLst>
                  <a:ext uri="{FF2B5EF4-FFF2-40B4-BE49-F238E27FC236}">
                    <a16:creationId xmlns:a16="http://schemas.microsoft.com/office/drawing/2014/main" id="{49995C10-90F1-CA75-5058-18491F41E38C}"/>
                  </a:ext>
                </a:extLst>
              </p14:cNvPr>
              <p14:cNvContentPartPr/>
              <p14:nvPr/>
            </p14:nvContentPartPr>
            <p14:xfrm>
              <a:off x="22473702" y="1503159"/>
              <a:ext cx="76199" cy="76199"/>
            </p14:xfrm>
          </p:contentPart>
        </mc:Choice>
        <mc:Fallback xmlns="">
          <p:pic>
            <p:nvPicPr>
              <p:cNvPr id="23" name="Tinta 22">
                <a:extLst>
                  <a:ext uri="{FF2B5EF4-FFF2-40B4-BE49-F238E27FC236}">
                    <a16:creationId xmlns:a16="http://schemas.microsoft.com/office/drawing/2014/main" id="{49995C10-90F1-CA75-5058-18491F41E38C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8663752" y="-2306791"/>
                <a:ext cx="7619900" cy="7619900"/>
              </a:xfrm>
              <a:prstGeom prst="rect">
                <a:avLst/>
              </a:prstGeom>
            </p:spPr>
          </p:pic>
        </mc:Fallback>
      </mc:AlternateContent>
      <p:grpSp>
        <p:nvGrpSpPr>
          <p:cNvPr id="36" name="Group 35">
            <a:extLst>
              <a:ext uri="{FF2B5EF4-FFF2-40B4-BE49-F238E27FC236}">
                <a16:creationId xmlns:a16="http://schemas.microsoft.com/office/drawing/2014/main" id="{37A8D5C1-6CF6-490E-A9AC-2B46394B0122}"/>
              </a:ext>
            </a:extLst>
          </p:cNvPr>
          <p:cNvGrpSpPr/>
          <p:nvPr/>
        </p:nvGrpSpPr>
        <p:grpSpPr>
          <a:xfrm>
            <a:off x="3963954" y="9004505"/>
            <a:ext cx="25658061" cy="1730145"/>
            <a:chOff x="4104982" y="9485108"/>
            <a:chExt cx="25658061" cy="1730145"/>
          </a:xfrm>
        </p:grpSpPr>
        <p:sp>
          <p:nvSpPr>
            <p:cNvPr id="2" name="Text Placeholder 3">
              <a:extLst>
                <a:ext uri="{FF2B5EF4-FFF2-40B4-BE49-F238E27FC236}">
                  <a16:creationId xmlns:a16="http://schemas.microsoft.com/office/drawing/2014/main" id="{8AAB6491-01B1-4580-8AA2-359E8C471861}"/>
                </a:ext>
              </a:extLst>
            </p:cNvPr>
            <p:cNvSpPr txBox="1">
              <a:spLocks/>
            </p:cNvSpPr>
            <p:nvPr/>
          </p:nvSpPr>
          <p:spPr>
            <a:xfrm>
              <a:off x="4104983" y="10452906"/>
              <a:ext cx="12593765" cy="754809"/>
            </a:xfrm>
            <a:prstGeom prst="rect">
              <a:avLst/>
            </a:prstGeom>
            <a:ln>
              <a:noFill/>
            </a:ln>
          </p:spPr>
          <p:txBody>
            <a:bodyPr wrap="square" lIns="158267" tIns="158267" rIns="158267" bIns="158267">
              <a:spAutoFit/>
            </a:bodyPr>
            <a:lstStyle>
              <a:lvl1pPr marL="0" indent="0" algn="l" defTabSz="42961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lang="en-US" sz="2828" kern="1200" dirty="0">
                  <a:solidFill>
                    <a:schemeClr val="tx1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cs typeface="Times New Roman" panose="02020603050405020304" pitchFamily="18" charset="0"/>
                </a:defRPr>
              </a:lvl1pPr>
              <a:lvl2pPr marL="1454421" indent="-559393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403" kern="1200">
                  <a:solidFill>
                    <a:schemeClr val="tx1"/>
                  </a:solidFill>
                  <a:latin typeface="Trebuchet MS" pitchFamily="34" charset="0"/>
                  <a:ea typeface="+mn-ea"/>
                  <a:cs typeface="+mn-cs"/>
                </a:defRPr>
              </a:lvl2pPr>
              <a:lvl3pPr marL="2013812" indent="-559393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3" kern="1200">
                  <a:solidFill>
                    <a:schemeClr val="tx1"/>
                  </a:solidFill>
                  <a:latin typeface="Trebuchet MS" pitchFamily="34" charset="0"/>
                  <a:ea typeface="+mn-ea"/>
                  <a:cs typeface="+mn-cs"/>
                </a:defRPr>
              </a:lvl3pPr>
              <a:lvl4pPr marL="2629145" indent="-615332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403" kern="1200">
                  <a:solidFill>
                    <a:schemeClr val="tx1"/>
                  </a:solidFill>
                  <a:latin typeface="Trebuchet MS" pitchFamily="34" charset="0"/>
                  <a:ea typeface="+mn-ea"/>
                  <a:cs typeface="+mn-cs"/>
                </a:defRPr>
              </a:lvl4pPr>
              <a:lvl5pPr marL="3076659" indent="-447514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403" kern="1200">
                  <a:solidFill>
                    <a:schemeClr val="tx1"/>
                  </a:solidFill>
                  <a:latin typeface="Trebuchet MS" pitchFamily="34" charset="0"/>
                  <a:ea typeface="+mn-ea"/>
                  <a:cs typeface="+mn-cs"/>
                </a:defRPr>
              </a:lvl5pPr>
              <a:lvl6pPr marL="11814370" indent="-1074034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947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962436" indent="-1074034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947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6110504" indent="-1074034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947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8258572" indent="-1074034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947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dirty="0"/>
                <a:t>Type in or paste your text here</a:t>
              </a:r>
            </a:p>
          </p:txBody>
        </p:sp>
        <p:sp>
          <p:nvSpPr>
            <p:cNvPr id="3" name="Text Placeholder 5">
              <a:extLst>
                <a:ext uri="{FF2B5EF4-FFF2-40B4-BE49-F238E27FC236}">
                  <a16:creationId xmlns:a16="http://schemas.microsoft.com/office/drawing/2014/main" id="{7E173D57-6CCC-4013-B142-DB712C474F8F}"/>
                </a:ext>
              </a:extLst>
            </p:cNvPr>
            <p:cNvSpPr txBox="1">
              <a:spLocks/>
            </p:cNvSpPr>
            <p:nvPr/>
          </p:nvSpPr>
          <p:spPr>
            <a:xfrm>
              <a:off x="4104982" y="9485108"/>
              <a:ext cx="12593766" cy="737120"/>
            </a:xfrm>
            <a:prstGeom prst="rect">
              <a:avLst/>
            </a:prstGeom>
            <a:noFill/>
          </p:spPr>
          <p:txBody>
            <a:bodyPr wrap="square" lIns="63307" tIns="63307" rIns="63307" bIns="63307" anchor="ctr" anchorCtr="0">
              <a:spAutoFit/>
            </a:bodyPr>
            <a:lstStyle>
              <a:lvl1pPr marL="0" marR="0" indent="0" algn="ctr" defTabSz="4296135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 sz="3959" b="1" u="sng" kern="1200" baseline="0">
                  <a:solidFill>
                    <a:srgbClr val="19A07F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cs typeface="+mn-cs"/>
                </a:defRPr>
              </a:lvl1pPr>
              <a:lvl2pPr marL="3490609" indent="-1342542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1329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70169" indent="-1074034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1131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518236" indent="-1074034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947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666302" indent="-1074034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947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1814370" indent="-1074034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947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962436" indent="-1074034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947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6110504" indent="-1074034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947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8258572" indent="-1074034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947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dirty="0">
                  <a:solidFill>
                    <a:srgbClr val="002060"/>
                  </a:solidFill>
                </a:rPr>
                <a:t>(click to edit) Introduction/Motivation</a:t>
              </a:r>
            </a:p>
          </p:txBody>
        </p:sp>
        <p:sp>
          <p:nvSpPr>
            <p:cNvPr id="5" name="Text Placeholder 5">
              <a:extLst>
                <a:ext uri="{FF2B5EF4-FFF2-40B4-BE49-F238E27FC236}">
                  <a16:creationId xmlns:a16="http://schemas.microsoft.com/office/drawing/2014/main" id="{53335C2F-D67B-4FF4-A8D6-1C703A1EB04D}"/>
                </a:ext>
              </a:extLst>
            </p:cNvPr>
            <p:cNvSpPr txBox="1">
              <a:spLocks/>
            </p:cNvSpPr>
            <p:nvPr/>
          </p:nvSpPr>
          <p:spPr>
            <a:xfrm>
              <a:off x="17238748" y="9485108"/>
              <a:ext cx="12524295" cy="737120"/>
            </a:xfrm>
            <a:prstGeom prst="rect">
              <a:avLst/>
            </a:prstGeom>
            <a:noFill/>
          </p:spPr>
          <p:txBody>
            <a:bodyPr wrap="square" lIns="63307" tIns="63307" rIns="63307" bIns="63307" anchor="ctr" anchorCtr="0">
              <a:spAutoFit/>
            </a:bodyPr>
            <a:lstStyle>
              <a:lvl1pPr marL="0" indent="0" algn="ctr" defTabSz="42961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959" b="1" u="sng" kern="1200" baseline="0">
                  <a:solidFill>
                    <a:srgbClr val="19A07F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cs typeface="+mn-cs"/>
                </a:defRPr>
              </a:lvl1pPr>
              <a:lvl2pPr marL="3490609" indent="-1342542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1329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70169" indent="-1074034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1131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518236" indent="-1074034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947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666302" indent="-1074034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947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1814370" indent="-1074034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947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962436" indent="-1074034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947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6110504" indent="-1074034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947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8258572" indent="-1074034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947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>
                  <a:solidFill>
                    <a:srgbClr val="2C335A"/>
                  </a:solidFill>
                </a:rPr>
                <a:t>(click to edit) Objective</a:t>
              </a:r>
            </a:p>
          </p:txBody>
        </p:sp>
        <p:sp>
          <p:nvSpPr>
            <p:cNvPr id="31" name="Text Placeholder 3">
              <a:extLst>
                <a:ext uri="{FF2B5EF4-FFF2-40B4-BE49-F238E27FC236}">
                  <a16:creationId xmlns:a16="http://schemas.microsoft.com/office/drawing/2014/main" id="{8A4243B8-A8FF-44EC-81DF-EDBCAFBDF559}"/>
                </a:ext>
              </a:extLst>
            </p:cNvPr>
            <p:cNvSpPr txBox="1">
              <a:spLocks/>
            </p:cNvSpPr>
            <p:nvPr/>
          </p:nvSpPr>
          <p:spPr>
            <a:xfrm>
              <a:off x="17238748" y="10460444"/>
              <a:ext cx="12524295" cy="754809"/>
            </a:xfrm>
            <a:prstGeom prst="rect">
              <a:avLst/>
            </a:prstGeom>
            <a:ln>
              <a:noFill/>
            </a:ln>
          </p:spPr>
          <p:txBody>
            <a:bodyPr wrap="square" lIns="158267" tIns="158267" rIns="158267" bIns="158267">
              <a:spAutoFit/>
            </a:bodyPr>
            <a:lstStyle>
              <a:lvl1pPr marL="0" indent="0" algn="l" defTabSz="42961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lang="en-US" sz="2828" kern="1200" dirty="0">
                  <a:solidFill>
                    <a:schemeClr val="tx1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cs typeface="Times New Roman" panose="02020603050405020304" pitchFamily="18" charset="0"/>
                </a:defRPr>
              </a:lvl1pPr>
              <a:lvl2pPr marL="1454421" indent="-559393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403" kern="1200">
                  <a:solidFill>
                    <a:schemeClr val="tx1"/>
                  </a:solidFill>
                  <a:latin typeface="Trebuchet MS" pitchFamily="34" charset="0"/>
                  <a:ea typeface="+mn-ea"/>
                  <a:cs typeface="+mn-cs"/>
                </a:defRPr>
              </a:lvl2pPr>
              <a:lvl3pPr marL="2013812" indent="-559393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3" kern="1200">
                  <a:solidFill>
                    <a:schemeClr val="tx1"/>
                  </a:solidFill>
                  <a:latin typeface="Trebuchet MS" pitchFamily="34" charset="0"/>
                  <a:ea typeface="+mn-ea"/>
                  <a:cs typeface="+mn-cs"/>
                </a:defRPr>
              </a:lvl3pPr>
              <a:lvl4pPr marL="2629145" indent="-615332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403" kern="1200">
                  <a:solidFill>
                    <a:schemeClr val="tx1"/>
                  </a:solidFill>
                  <a:latin typeface="Trebuchet MS" pitchFamily="34" charset="0"/>
                  <a:ea typeface="+mn-ea"/>
                  <a:cs typeface="+mn-cs"/>
                </a:defRPr>
              </a:lvl4pPr>
              <a:lvl5pPr marL="3076659" indent="-447514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403" kern="1200">
                  <a:solidFill>
                    <a:schemeClr val="tx1"/>
                  </a:solidFill>
                  <a:latin typeface="Trebuchet MS" pitchFamily="34" charset="0"/>
                  <a:ea typeface="+mn-ea"/>
                  <a:cs typeface="+mn-cs"/>
                </a:defRPr>
              </a:lvl5pPr>
              <a:lvl6pPr marL="11814370" indent="-1074034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947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962436" indent="-1074034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947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6110504" indent="-1074034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947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8258572" indent="-1074034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947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dirty="0"/>
                <a:t>Type in or paste your text here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44EF1F9B-BBFC-43AE-8FB3-196E11D17347}"/>
              </a:ext>
            </a:extLst>
          </p:cNvPr>
          <p:cNvGrpSpPr/>
          <p:nvPr/>
        </p:nvGrpSpPr>
        <p:grpSpPr>
          <a:xfrm>
            <a:off x="4109897" y="24001884"/>
            <a:ext cx="25658061" cy="1727384"/>
            <a:chOff x="4104982" y="9480331"/>
            <a:chExt cx="25658061" cy="1727384"/>
          </a:xfrm>
        </p:grpSpPr>
        <p:sp>
          <p:nvSpPr>
            <p:cNvPr id="38" name="Text Placeholder 3">
              <a:extLst>
                <a:ext uri="{FF2B5EF4-FFF2-40B4-BE49-F238E27FC236}">
                  <a16:creationId xmlns:a16="http://schemas.microsoft.com/office/drawing/2014/main" id="{B2A32F78-C4C6-41A0-8884-9C71A02D1BEA}"/>
                </a:ext>
              </a:extLst>
            </p:cNvPr>
            <p:cNvSpPr txBox="1">
              <a:spLocks/>
            </p:cNvSpPr>
            <p:nvPr/>
          </p:nvSpPr>
          <p:spPr>
            <a:xfrm>
              <a:off x="4104983" y="10452906"/>
              <a:ext cx="12593765" cy="754809"/>
            </a:xfrm>
            <a:prstGeom prst="rect">
              <a:avLst/>
            </a:prstGeom>
            <a:ln>
              <a:noFill/>
            </a:ln>
          </p:spPr>
          <p:txBody>
            <a:bodyPr wrap="square" lIns="158267" tIns="158267" rIns="158267" bIns="158267">
              <a:spAutoFit/>
            </a:bodyPr>
            <a:lstStyle>
              <a:lvl1pPr marL="0" indent="0" algn="l" defTabSz="42961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lang="en-US" sz="2828" kern="1200" dirty="0">
                  <a:solidFill>
                    <a:schemeClr val="tx1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cs typeface="Times New Roman" panose="02020603050405020304" pitchFamily="18" charset="0"/>
                </a:defRPr>
              </a:lvl1pPr>
              <a:lvl2pPr marL="1454421" indent="-559393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403" kern="1200">
                  <a:solidFill>
                    <a:schemeClr val="tx1"/>
                  </a:solidFill>
                  <a:latin typeface="Trebuchet MS" pitchFamily="34" charset="0"/>
                  <a:ea typeface="+mn-ea"/>
                  <a:cs typeface="+mn-cs"/>
                </a:defRPr>
              </a:lvl2pPr>
              <a:lvl3pPr marL="2013812" indent="-559393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3" kern="1200">
                  <a:solidFill>
                    <a:schemeClr val="tx1"/>
                  </a:solidFill>
                  <a:latin typeface="Trebuchet MS" pitchFamily="34" charset="0"/>
                  <a:ea typeface="+mn-ea"/>
                  <a:cs typeface="+mn-cs"/>
                </a:defRPr>
              </a:lvl3pPr>
              <a:lvl4pPr marL="2629145" indent="-615332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403" kern="1200">
                  <a:solidFill>
                    <a:schemeClr val="tx1"/>
                  </a:solidFill>
                  <a:latin typeface="Trebuchet MS" pitchFamily="34" charset="0"/>
                  <a:ea typeface="+mn-ea"/>
                  <a:cs typeface="+mn-cs"/>
                </a:defRPr>
              </a:lvl4pPr>
              <a:lvl5pPr marL="3076659" indent="-447514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403" kern="1200">
                  <a:solidFill>
                    <a:schemeClr val="tx1"/>
                  </a:solidFill>
                  <a:latin typeface="Trebuchet MS" pitchFamily="34" charset="0"/>
                  <a:ea typeface="+mn-ea"/>
                  <a:cs typeface="+mn-cs"/>
                </a:defRPr>
              </a:lvl5pPr>
              <a:lvl6pPr marL="11814370" indent="-1074034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947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962436" indent="-1074034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947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6110504" indent="-1074034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947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8258572" indent="-1074034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947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dirty="0"/>
                <a:t>Type in or paste your text here</a:t>
              </a:r>
            </a:p>
          </p:txBody>
        </p:sp>
        <p:sp>
          <p:nvSpPr>
            <p:cNvPr id="39" name="Text Placeholder 5">
              <a:extLst>
                <a:ext uri="{FF2B5EF4-FFF2-40B4-BE49-F238E27FC236}">
                  <a16:creationId xmlns:a16="http://schemas.microsoft.com/office/drawing/2014/main" id="{96B106DB-765B-4D80-8BED-BEA1088BC04E}"/>
                </a:ext>
              </a:extLst>
            </p:cNvPr>
            <p:cNvSpPr txBox="1">
              <a:spLocks/>
            </p:cNvSpPr>
            <p:nvPr/>
          </p:nvSpPr>
          <p:spPr>
            <a:xfrm>
              <a:off x="4104982" y="9485108"/>
              <a:ext cx="12593766" cy="737120"/>
            </a:xfrm>
            <a:prstGeom prst="rect">
              <a:avLst/>
            </a:prstGeom>
            <a:noFill/>
          </p:spPr>
          <p:txBody>
            <a:bodyPr wrap="square" lIns="63307" tIns="63307" rIns="63307" bIns="63307" anchor="ctr" anchorCtr="0">
              <a:spAutoFit/>
            </a:bodyPr>
            <a:lstStyle>
              <a:lvl1pPr marL="0" marR="0" indent="0" algn="ctr" defTabSz="4296135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 sz="3959" b="1" u="sng" kern="1200" baseline="0">
                  <a:solidFill>
                    <a:srgbClr val="19A07F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cs typeface="+mn-cs"/>
                </a:defRPr>
              </a:lvl1pPr>
              <a:lvl2pPr marL="3490609" indent="-1342542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1329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70169" indent="-1074034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1131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518236" indent="-1074034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947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666302" indent="-1074034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947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1814370" indent="-1074034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947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962436" indent="-1074034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947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6110504" indent="-1074034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947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8258572" indent="-1074034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947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dirty="0">
                  <a:solidFill>
                    <a:srgbClr val="2C335A"/>
                  </a:solidFill>
                </a:rPr>
                <a:t>(click to edit) Methodology</a:t>
              </a:r>
            </a:p>
          </p:txBody>
        </p:sp>
        <p:sp>
          <p:nvSpPr>
            <p:cNvPr id="40" name="Text Placeholder 5">
              <a:extLst>
                <a:ext uri="{FF2B5EF4-FFF2-40B4-BE49-F238E27FC236}">
                  <a16:creationId xmlns:a16="http://schemas.microsoft.com/office/drawing/2014/main" id="{68D62537-1DFF-434C-8235-195B1FEA6449}"/>
                </a:ext>
              </a:extLst>
            </p:cNvPr>
            <p:cNvSpPr txBox="1">
              <a:spLocks/>
            </p:cNvSpPr>
            <p:nvPr/>
          </p:nvSpPr>
          <p:spPr>
            <a:xfrm>
              <a:off x="17238748" y="9480331"/>
              <a:ext cx="12524295" cy="737120"/>
            </a:xfrm>
            <a:prstGeom prst="rect">
              <a:avLst/>
            </a:prstGeom>
            <a:noFill/>
          </p:spPr>
          <p:txBody>
            <a:bodyPr wrap="square" lIns="63307" tIns="63307" rIns="63307" bIns="63307" anchor="ctr" anchorCtr="0">
              <a:spAutoFit/>
            </a:bodyPr>
            <a:lstStyle>
              <a:lvl1pPr marL="0" indent="0" algn="ctr" defTabSz="42961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959" b="1" u="sng" kern="1200" baseline="0">
                  <a:solidFill>
                    <a:srgbClr val="19A07F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cs typeface="+mn-cs"/>
                </a:defRPr>
              </a:lvl1pPr>
              <a:lvl2pPr marL="3490609" indent="-1342542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1329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70169" indent="-1074034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1131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518236" indent="-1074034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947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666302" indent="-1074034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947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1814370" indent="-1074034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947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962436" indent="-1074034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947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6110504" indent="-1074034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947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8258572" indent="-1074034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947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>
                  <a:solidFill>
                    <a:srgbClr val="2C335A"/>
                  </a:solidFill>
                </a:rPr>
                <a:t>(click to edit) Results/Conclusion</a:t>
              </a:r>
            </a:p>
          </p:txBody>
        </p:sp>
        <p:sp>
          <p:nvSpPr>
            <p:cNvPr id="41" name="Text Placeholder 3">
              <a:extLst>
                <a:ext uri="{FF2B5EF4-FFF2-40B4-BE49-F238E27FC236}">
                  <a16:creationId xmlns:a16="http://schemas.microsoft.com/office/drawing/2014/main" id="{8673D206-77D3-4EA6-B6BF-A9A5005C7979}"/>
                </a:ext>
              </a:extLst>
            </p:cNvPr>
            <p:cNvSpPr txBox="1">
              <a:spLocks/>
            </p:cNvSpPr>
            <p:nvPr/>
          </p:nvSpPr>
          <p:spPr>
            <a:xfrm>
              <a:off x="17238748" y="10445863"/>
              <a:ext cx="12524295" cy="754809"/>
            </a:xfrm>
            <a:prstGeom prst="rect">
              <a:avLst/>
            </a:prstGeom>
            <a:ln>
              <a:noFill/>
            </a:ln>
          </p:spPr>
          <p:txBody>
            <a:bodyPr wrap="square" lIns="158267" tIns="158267" rIns="158267" bIns="158267">
              <a:spAutoFit/>
            </a:bodyPr>
            <a:lstStyle>
              <a:lvl1pPr marL="0" indent="0" algn="l" defTabSz="42961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lang="en-US" sz="2828" kern="1200" dirty="0">
                  <a:solidFill>
                    <a:schemeClr val="tx1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cs typeface="Times New Roman" panose="02020603050405020304" pitchFamily="18" charset="0"/>
                </a:defRPr>
              </a:lvl1pPr>
              <a:lvl2pPr marL="1454421" indent="-559393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403" kern="1200">
                  <a:solidFill>
                    <a:schemeClr val="tx1"/>
                  </a:solidFill>
                  <a:latin typeface="Trebuchet MS" pitchFamily="34" charset="0"/>
                  <a:ea typeface="+mn-ea"/>
                  <a:cs typeface="+mn-cs"/>
                </a:defRPr>
              </a:lvl2pPr>
              <a:lvl3pPr marL="2013812" indent="-559393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3" kern="1200">
                  <a:solidFill>
                    <a:schemeClr val="tx1"/>
                  </a:solidFill>
                  <a:latin typeface="Trebuchet MS" pitchFamily="34" charset="0"/>
                  <a:ea typeface="+mn-ea"/>
                  <a:cs typeface="+mn-cs"/>
                </a:defRPr>
              </a:lvl3pPr>
              <a:lvl4pPr marL="2629145" indent="-615332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403" kern="1200">
                  <a:solidFill>
                    <a:schemeClr val="tx1"/>
                  </a:solidFill>
                  <a:latin typeface="Trebuchet MS" pitchFamily="34" charset="0"/>
                  <a:ea typeface="+mn-ea"/>
                  <a:cs typeface="+mn-cs"/>
                </a:defRPr>
              </a:lvl4pPr>
              <a:lvl5pPr marL="3076659" indent="-447514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403" kern="1200">
                  <a:solidFill>
                    <a:schemeClr val="tx1"/>
                  </a:solidFill>
                  <a:latin typeface="Trebuchet MS" pitchFamily="34" charset="0"/>
                  <a:ea typeface="+mn-ea"/>
                  <a:cs typeface="+mn-cs"/>
                </a:defRPr>
              </a:lvl5pPr>
              <a:lvl6pPr marL="11814370" indent="-1074034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947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962436" indent="-1074034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947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6110504" indent="-1074034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947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8258572" indent="-1074034" algn="l" defTabSz="42961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947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dirty="0"/>
                <a:t>Type in or paste your text here</a:t>
              </a:r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4" name="Tinta 3">
                <a:extLst>
                  <a:ext uri="{FF2B5EF4-FFF2-40B4-BE49-F238E27FC236}">
                    <a16:creationId xmlns:a16="http://schemas.microsoft.com/office/drawing/2014/main" id="{79E93E6E-7037-07DF-946C-045E67B99B03}"/>
                  </a:ext>
                </a:extLst>
              </p14:cNvPr>
              <p14:cNvContentPartPr/>
              <p14:nvPr/>
            </p14:nvContentPartPr>
            <p14:xfrm>
              <a:off x="2313075" y="36957500"/>
              <a:ext cx="95250" cy="95250"/>
            </p14:xfrm>
          </p:contentPart>
        </mc:Choice>
        <mc:Fallback xmlns="">
          <p:pic>
            <p:nvPicPr>
              <p:cNvPr id="4" name="Tinta 3">
                <a:extLst>
                  <a:ext uri="{FF2B5EF4-FFF2-40B4-BE49-F238E27FC236}">
                    <a16:creationId xmlns:a16="http://schemas.microsoft.com/office/drawing/2014/main" id="{79E93E6E-7037-07DF-946C-045E67B99B03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-2449425" y="32290250"/>
                <a:ext cx="9525000" cy="9525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6" name="Tinta 5">
                <a:extLst>
                  <a:ext uri="{FF2B5EF4-FFF2-40B4-BE49-F238E27FC236}">
                    <a16:creationId xmlns:a16="http://schemas.microsoft.com/office/drawing/2014/main" id="{145B6E03-99D1-784B-64D6-DD0CB9B555A9}"/>
                  </a:ext>
                </a:extLst>
              </p14:cNvPr>
              <p14:cNvContentPartPr/>
              <p14:nvPr/>
            </p14:nvContentPartPr>
            <p14:xfrm>
              <a:off x="8902423" y="9357128"/>
              <a:ext cx="114300" cy="114300"/>
            </p14:xfrm>
          </p:contentPart>
        </mc:Choice>
        <mc:Fallback xmlns="">
          <p:pic>
            <p:nvPicPr>
              <p:cNvPr id="6" name="Tinta 5">
                <a:extLst>
                  <a:ext uri="{FF2B5EF4-FFF2-40B4-BE49-F238E27FC236}">
                    <a16:creationId xmlns:a16="http://schemas.microsoft.com/office/drawing/2014/main" id="{145B6E03-99D1-784B-64D6-DD0CB9B555A9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3187423" y="3642128"/>
                <a:ext cx="11430000" cy="1143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7" name="Tinta 6">
                <a:extLst>
                  <a:ext uri="{FF2B5EF4-FFF2-40B4-BE49-F238E27FC236}">
                    <a16:creationId xmlns:a16="http://schemas.microsoft.com/office/drawing/2014/main" id="{71F39440-8EC1-3F80-DEEC-7C97595D453C}"/>
                  </a:ext>
                </a:extLst>
              </p14:cNvPr>
              <p14:cNvContentPartPr/>
              <p14:nvPr/>
            </p14:nvContentPartPr>
            <p14:xfrm>
              <a:off x="10614255" y="9642433"/>
              <a:ext cx="114300" cy="114300"/>
            </p14:xfrm>
          </p:contentPart>
        </mc:Choice>
        <mc:Fallback xmlns="">
          <p:pic>
            <p:nvPicPr>
              <p:cNvPr id="7" name="Tinta 6">
                <a:extLst>
                  <a:ext uri="{FF2B5EF4-FFF2-40B4-BE49-F238E27FC236}">
                    <a16:creationId xmlns:a16="http://schemas.microsoft.com/office/drawing/2014/main" id="{71F39440-8EC1-3F80-DEEC-7C97595D453C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4899255" y="3927433"/>
                <a:ext cx="11430000" cy="1143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8" name="Tinta 7">
                <a:extLst>
                  <a:ext uri="{FF2B5EF4-FFF2-40B4-BE49-F238E27FC236}">
                    <a16:creationId xmlns:a16="http://schemas.microsoft.com/office/drawing/2014/main" id="{B8493C7A-9626-D7A0-322B-0A9FA41B523F}"/>
                  </a:ext>
                </a:extLst>
              </p14:cNvPr>
              <p14:cNvContentPartPr/>
              <p14:nvPr/>
            </p14:nvContentPartPr>
            <p14:xfrm>
              <a:off x="5716271" y="25416511"/>
              <a:ext cx="28574" cy="28574"/>
            </p14:xfrm>
          </p:contentPart>
        </mc:Choice>
        <mc:Fallback xmlns="">
          <p:pic>
            <p:nvPicPr>
              <p:cNvPr id="8" name="Tinta 7">
                <a:extLst>
                  <a:ext uri="{FF2B5EF4-FFF2-40B4-BE49-F238E27FC236}">
                    <a16:creationId xmlns:a16="http://schemas.microsoft.com/office/drawing/2014/main" id="{B8493C7A-9626-D7A0-322B-0A9FA41B523F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4287571" y="23987811"/>
                <a:ext cx="2857400" cy="2857400"/>
              </a:xfrm>
              <a:prstGeom prst="rect">
                <a:avLst/>
              </a:prstGeom>
            </p:spPr>
          </p:pic>
        </mc:Fallback>
      </mc:AlternateContent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7405556-4048-290C-B44E-3402E748388D}"/>
              </a:ext>
            </a:extLst>
          </p:cNvPr>
          <p:cNvSpPr txBox="1">
            <a:spLocks/>
          </p:cNvSpPr>
          <p:nvPr/>
        </p:nvSpPr>
        <p:spPr>
          <a:xfrm>
            <a:off x="31999873" y="799414"/>
            <a:ext cx="8896341" cy="1559888"/>
          </a:xfrm>
          <a:prstGeom prst="rect">
            <a:avLst/>
          </a:prstGeom>
        </p:spPr>
        <p:txBody>
          <a:bodyPr/>
          <a:lstStyle>
            <a:lvl1pPr marL="0" indent="0" algn="l" defTabSz="4296135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highlight>
                  <a:srgbClr val="FFFF00"/>
                </a:highlight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  <a:lvl2pPr marL="3490609" indent="-1342542" algn="l" defTabSz="4296135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32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70169" indent="-1074034" algn="l" defTabSz="42961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3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18236" indent="-1074034" algn="l" defTabSz="4296135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94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666302" indent="-1074034" algn="l" defTabSz="4296135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94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814370" indent="-1074034" algn="l" defTabSz="42961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4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962436" indent="-1074034" algn="l" defTabSz="42961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4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110504" indent="-1074034" algn="l" defTabSz="42961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4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258572" indent="-1074034" algn="l" defTabSz="42961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4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000" dirty="0"/>
              <a:t>logo from institutions</a:t>
            </a:r>
            <a:endParaRPr lang="pt-PT" sz="40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02C9987-88DB-D89A-C4B1-680A2D488E47}"/>
              </a:ext>
            </a:extLst>
          </p:cNvPr>
          <p:cNvSpPr/>
          <p:nvPr/>
        </p:nvSpPr>
        <p:spPr>
          <a:xfrm>
            <a:off x="32225251" y="40958001"/>
            <a:ext cx="8670963" cy="1446550"/>
          </a:xfrm>
          <a:prstGeom prst="rect">
            <a:avLst/>
          </a:prstGeom>
        </p:spPr>
        <p:txBody>
          <a:bodyPr/>
          <a:lstStyle/>
          <a:p>
            <a:pPr defTabSz="4296135">
              <a:spcBef>
                <a:spcPct val="20000"/>
              </a:spcBef>
            </a:pPr>
            <a:r>
              <a:rPr lang="en-GB" sz="4000" dirty="0">
                <a:highlight>
                  <a:srgbClr val="FFFF00"/>
                </a:highlight>
                <a:latin typeface="Source Sans Pro" panose="020B0503030403020204" pitchFamily="34" charset="0"/>
                <a:ea typeface="Source Sans Pro" panose="020B0503030403020204" pitchFamily="34" charset="0"/>
              </a:rPr>
              <a:t>Add acknowledgements to the  funding </a:t>
            </a:r>
          </a:p>
          <a:p>
            <a:pPr defTabSz="4296135">
              <a:spcBef>
                <a:spcPct val="20000"/>
              </a:spcBef>
            </a:pPr>
            <a:r>
              <a:rPr lang="en-GB" sz="4000" dirty="0">
                <a:highlight>
                  <a:srgbClr val="FFFF00"/>
                </a:highlight>
                <a:latin typeface="Source Sans Pro" panose="020B0503030403020204" pitchFamily="34" charset="0"/>
                <a:ea typeface="Source Sans Pro" panose="020B0503030403020204" pitchFamily="34" charset="0"/>
              </a:rPr>
              <a:t>of the project  and their logos, if applicable</a:t>
            </a:r>
            <a:endParaRPr lang="pt-PT" sz="4000" dirty="0">
              <a:highlight>
                <a:srgbClr val="FFFF00"/>
              </a:highlight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2473459-4B81-5471-54AD-8D711A8FB237}"/>
              </a:ext>
            </a:extLst>
          </p:cNvPr>
          <p:cNvCxnSpPr>
            <a:cxnSpLocks/>
          </p:cNvCxnSpPr>
          <p:nvPr/>
        </p:nvCxnSpPr>
        <p:spPr>
          <a:xfrm>
            <a:off x="27847076" y="872136"/>
            <a:ext cx="3549878" cy="4871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7DCA9FB5-383B-346F-1BB8-0954B1CC64FC}"/>
              </a:ext>
            </a:extLst>
          </p:cNvPr>
          <p:cNvCxnSpPr>
            <a:cxnSpLocks/>
          </p:cNvCxnSpPr>
          <p:nvPr/>
        </p:nvCxnSpPr>
        <p:spPr>
          <a:xfrm>
            <a:off x="28449995" y="41681276"/>
            <a:ext cx="3549878" cy="4871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970DB84A-322E-C61A-2E30-61FDE82F56DC}"/>
              </a:ext>
            </a:extLst>
          </p:cNvPr>
          <p:cNvSpPr/>
          <p:nvPr/>
        </p:nvSpPr>
        <p:spPr>
          <a:xfrm>
            <a:off x="23680970" y="4327236"/>
            <a:ext cx="2700000" cy="360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1" name="Picture Placeholder 8">
            <a:extLst>
              <a:ext uri="{FF2B5EF4-FFF2-40B4-BE49-F238E27FC236}">
                <a16:creationId xmlns:a16="http://schemas.microsoft.com/office/drawing/2014/main" id="{693D8A1B-06C4-C2CA-96F0-6B3FAE7667F6}"/>
              </a:ext>
            </a:extLst>
          </p:cNvPr>
          <p:cNvSpPr txBox="1">
            <a:spLocks/>
          </p:cNvSpPr>
          <p:nvPr/>
        </p:nvSpPr>
        <p:spPr>
          <a:xfrm>
            <a:off x="31058058" y="5324227"/>
            <a:ext cx="5822742" cy="1559888"/>
          </a:xfrm>
          <a:prstGeom prst="rect">
            <a:avLst/>
          </a:prstGeom>
        </p:spPr>
        <p:txBody>
          <a:bodyPr/>
          <a:lstStyle>
            <a:lvl1pPr marL="0" indent="0" algn="l" defTabSz="4296135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highlight>
                  <a:srgbClr val="FFFF00"/>
                </a:highlight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  <a:lvl2pPr marL="3490609" indent="-1342542" algn="l" defTabSz="4296135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32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70169" indent="-1074034" algn="l" defTabSz="42961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3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18236" indent="-1074034" algn="l" defTabSz="4296135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94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666302" indent="-1074034" algn="l" defTabSz="4296135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94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814370" indent="-1074034" algn="l" defTabSz="42961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4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962436" indent="-1074034" algn="l" defTabSz="42961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4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110504" indent="-1074034" algn="l" defTabSz="42961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4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258572" indent="-1074034" algn="l" defTabSz="42961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4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000" dirty="0"/>
              <a:t>Poster presenter photo</a:t>
            </a:r>
          </a:p>
          <a:p>
            <a:r>
              <a:rPr lang="en-GB" sz="4000" dirty="0"/>
              <a:t>(mandatory)</a:t>
            </a:r>
            <a:endParaRPr lang="pt-PT" sz="4000" dirty="0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002A559E-E0B0-D244-DA73-BAC260F95FE4}"/>
              </a:ext>
            </a:extLst>
          </p:cNvPr>
          <p:cNvCxnSpPr>
            <a:cxnSpLocks/>
          </p:cNvCxnSpPr>
          <p:nvPr/>
        </p:nvCxnSpPr>
        <p:spPr>
          <a:xfrm>
            <a:off x="27139113" y="5835188"/>
            <a:ext cx="3549878" cy="4871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3B26AB15-447C-BABE-1CC6-A46170CCF674}"/>
              </a:ext>
            </a:extLst>
          </p:cNvPr>
          <p:cNvSpPr/>
          <p:nvPr/>
        </p:nvSpPr>
        <p:spPr>
          <a:xfrm>
            <a:off x="21684344" y="38613769"/>
            <a:ext cx="7677124" cy="360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7696305"/>
      </p:ext>
    </p:extLst>
  </p:cSld>
  <p:clrMapOvr>
    <a:masterClrMapping/>
  </p:clrMapOvr>
</p:sld>
</file>

<file path=ppt/theme/theme1.xml><?xml version="1.0" encoding="utf-8"?>
<a:theme xmlns:a="http://schemas.openxmlformats.org/drawingml/2006/main" name="PosterPresentations.com-100CMx140CM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000" dirty="0"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E542CAD2DF67514CB987B85233B0E964" ma:contentTypeVersion="16" ma:contentTypeDescription="Criar um novo documento." ma:contentTypeScope="" ma:versionID="e2d3f15614c0e03c9e6f950e12824ce1">
  <xsd:schema xmlns:xsd="http://www.w3.org/2001/XMLSchema" xmlns:xs="http://www.w3.org/2001/XMLSchema" xmlns:p="http://schemas.microsoft.com/office/2006/metadata/properties" xmlns:ns1="http://schemas.microsoft.com/sharepoint/v3" xmlns:ns3="9655e558-d544-4cc9-8ac2-86e5ef028ae7" xmlns:ns4="709102fd-035a-463a-a178-fa40e0131cb8" targetNamespace="http://schemas.microsoft.com/office/2006/metadata/properties" ma:root="true" ma:fieldsID="dd1b6ec40a3962fa1f47f5cb4d8263fb" ns1:_="" ns3:_="" ns4:_="">
    <xsd:import namespace="http://schemas.microsoft.com/sharepoint/v3"/>
    <xsd:import namespace="9655e558-d544-4cc9-8ac2-86e5ef028ae7"/>
    <xsd:import namespace="709102fd-035a-463a-a178-fa40e0131cb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1:_ip_UnifiedCompliancePolicyProperties" minOccurs="0"/>
                <xsd:element ref="ns1:_ip_UnifiedCompliancePolicyUIAction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Propriedades da Política de Conformidade Unificada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Ação de IU da Política de Conformidade Unificada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55e558-d544-4cc9-8ac2-86e5ef028ae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9102fd-035a-463a-a178-fa40e0131cb8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Hash de Sugestão de Partilha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E06A04D-967B-4F8F-BE8D-58E31D2CB3D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5F43712-E663-4719-845A-F1F67EFCA56F}">
  <ds:schemaRefs>
    <ds:schemaRef ds:uri="http://purl.org/dc/dcmitype/"/>
    <ds:schemaRef ds:uri="http://schemas.microsoft.com/sharepoint/v3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9655e558-d544-4cc9-8ac2-86e5ef028ae7"/>
    <ds:schemaRef ds:uri="http://schemas.microsoft.com/office/2006/metadata/properties"/>
    <ds:schemaRef ds:uri="http://purl.org/dc/elements/1.1/"/>
    <ds:schemaRef ds:uri="http://schemas.microsoft.com/office/infopath/2007/PartnerControls"/>
    <ds:schemaRef ds:uri="709102fd-035a-463a-a178-fa40e0131cb8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BB6A5B1-1514-4BB5-800D-AECF6159F9F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9655e558-d544-4cc9-8ac2-86e5ef028ae7"/>
    <ds:schemaRef ds:uri="709102fd-035a-463a-a178-fa40e0131cb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PosterPresentations.com-100CMx140CM</Template>
  <TotalTime>1819</TotalTime>
  <Words>111</Words>
  <Application>Microsoft Office PowerPoint</Application>
  <PresentationFormat>Custom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Franklin Gothic Heavy</vt:lpstr>
      <vt:lpstr>Source Sans Pro</vt:lpstr>
      <vt:lpstr>Trebuchet MS</vt:lpstr>
      <vt:lpstr>PosterPresentations.com-100CMx140CM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CanterburyMedia</dc:creator>
  <dc:description>This template is the property of PosterPresentations.com. Call us if you need help with this poster template._x000d_
1-866-649-3004           _x000d_
 (c)PosterPresentations.com</dc:description>
  <cp:lastModifiedBy>Sharjeel Ahmed Khan</cp:lastModifiedBy>
  <cp:revision>100</cp:revision>
  <dcterms:created xsi:type="dcterms:W3CDTF">2012-02-10T00:21:22Z</dcterms:created>
  <dcterms:modified xsi:type="dcterms:W3CDTF">2025-06-03T16:35:59Z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0x010100E542CAD2DF67514CB987B85233B0E964</vt:lpwstr>
  </property>
</Properties>
</file>