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sldIdLst>
    <p:sldId id="256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035F4-6FF3-417E-98E2-3807200C48DB}" v="1" dt="2025-06-26T22:30:0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 varScale="1">
        <p:scale>
          <a:sx n="49" d="100"/>
          <a:sy n="49" d="100"/>
        </p:scale>
        <p:origin x="29" y="62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06/26/2025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625784"/>
            <a:ext cx="10946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Universidade de Coimbra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72161" y="4107838"/>
            <a:ext cx="1094653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DIG.INTEL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0" y="5345906"/>
            <a:ext cx="1234970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Apoiar o reforço das competências digitais dos jovens e adultos em áreas não CTEAM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1" y="7265240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1.760.248,99€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92bb4bd-66a3-440d-b24d-64d87a575b72" xsi:nil="true"/>
    <TaxCatchAll xmlns="2fbc32e9-1a5b-4eec-91c4-195cf76f61f5" xsi:nil="true"/>
    <lcf76f155ced4ddcb4097134ff3c332f xmlns="d92bb4bd-66a3-440d-b24d-64d87a575b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D18BB3DE2438459E17CACDCB27E696" ma:contentTypeVersion="16" ma:contentTypeDescription="Criar um novo documento." ma:contentTypeScope="" ma:versionID="6f91b89d624ad71be09910182514b951">
  <xsd:schema xmlns:xsd="http://www.w3.org/2001/XMLSchema" xmlns:xs="http://www.w3.org/2001/XMLSchema" xmlns:p="http://schemas.microsoft.com/office/2006/metadata/properties" xmlns:ns2="d92bb4bd-66a3-440d-b24d-64d87a575b72" xmlns:ns3="2fbc32e9-1a5b-4eec-91c4-195cf76f61f5" targetNamespace="http://schemas.microsoft.com/office/2006/metadata/properties" ma:root="true" ma:fieldsID="d861956e3d424a4b594b3602f4c0df84" ns2:_="" ns3:_="">
    <xsd:import namespace="d92bb4bd-66a3-440d-b24d-64d87a575b72"/>
    <xsd:import namespace="2fbc32e9-1a5b-4eec-91c4-195cf76f61f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bb4bd-66a3-440d-b24d-64d87a575b7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c3a666fd-dd3b-4cce-96ec-2ee377191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Estado da aprovação" ma:internalName="Estado_x0020_da_x0020_aprov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c32e9-1a5b-4eec-91c4-195cf76f61f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406195-1ab4-444d-8a4c-5eaf35a52e03}" ma:internalName="TaxCatchAll" ma:showField="CatchAllData" ma:web="2fbc32e9-1a5b-4eec-91c4-195cf76f6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4C5B7-8D0F-49EB-A6E0-EEAA69C63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B79D5-93B5-41FF-A5F2-5FD900FD4CDA}">
  <ds:schemaRefs>
    <ds:schemaRef ds:uri="http://schemas.microsoft.com/office/2006/metadata/properties"/>
    <ds:schemaRef ds:uri="http://schemas.microsoft.com/office/infopath/2007/PartnerControls"/>
    <ds:schemaRef ds:uri="d92bb4bd-66a3-440d-b24d-64d87a575b72"/>
    <ds:schemaRef ds:uri="2fbc32e9-1a5b-4eec-91c4-195cf76f61f5"/>
  </ds:schemaRefs>
</ds:datastoreItem>
</file>

<file path=customXml/itemProps3.xml><?xml version="1.0" encoding="utf-8"?>
<ds:datastoreItem xmlns:ds="http://schemas.openxmlformats.org/officeDocument/2006/customXml" ds:itemID="{724534E9-82AA-49D2-A633-1CC608EAD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bb4bd-66a3-440d-b24d-64d87a575b72"/>
    <ds:schemaRef ds:uri="2fbc32e9-1a5b-4eec-91c4-195cf76f6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</TotalTime>
  <Words>43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SÓNIA DINIS BATISTA</cp:lastModifiedBy>
  <cp:revision>8</cp:revision>
  <dcterms:created xsi:type="dcterms:W3CDTF">2023-01-04T14:38:01Z</dcterms:created>
  <dcterms:modified xsi:type="dcterms:W3CDTF">2025-06-26T22:30:47Z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0x01010020D18BB3DE2438459E17CACDCB27E696</vt:lpwstr>
  </property>
</Properties>
</file>