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4"/>
  </p:sldMasterIdLst>
  <p:notesMasterIdLst>
    <p:notesMasterId r:id="rId6"/>
  </p:notesMasterIdLst>
  <p:sldIdLst>
    <p:sldId id="256" r:id="rId5"/>
  </p:sldIdLst>
  <p:sldSz cx="15119350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46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5035F4-6FF3-417E-98E2-3807200C48DB}" v="1" dt="2025-06-26T22:30:06.525"/>
    <p1510:client id="{6973EDD2-BA98-4C99-8938-91F21C293909}" v="2" dt="2025-06-26T23:26:40.1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24"/>
    <p:restoredTop sz="94666"/>
  </p:normalViewPr>
  <p:slideViewPr>
    <p:cSldViewPr snapToGrid="0" showGuides="1">
      <p:cViewPr varScale="1">
        <p:scale>
          <a:sx n="49" d="100"/>
          <a:sy n="49" d="100"/>
        </p:scale>
        <p:origin x="29" y="62"/>
      </p:cViewPr>
      <p:guideLst>
        <p:guide orient="horz" pos="3368"/>
        <p:guide pos="46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FBAA17-BAE3-134B-8773-945D1ED926D4}" type="datetimeFigureOut">
              <a:rPr lang="en-PT" smtClean="0"/>
              <a:t>06/27/2025</a:t>
            </a:fld>
            <a:endParaRPr lang="en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C08E8F-3F01-0043-BBB1-ACB11BC7C194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914328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5238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1pPr>
    <a:lvl2pPr marL="537620" algn="l" defTabSz="1075238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2pPr>
    <a:lvl3pPr marL="1075238" algn="l" defTabSz="1075238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3pPr>
    <a:lvl4pPr marL="1612859" algn="l" defTabSz="1075238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4pPr>
    <a:lvl5pPr marL="2150478" algn="l" defTabSz="1075238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5pPr>
    <a:lvl6pPr marL="2688098" algn="l" defTabSz="1075238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6pPr>
    <a:lvl7pPr marL="3225716" algn="l" defTabSz="1075238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7pPr>
    <a:lvl8pPr marL="3763336" algn="l" defTabSz="1075238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8pPr>
    <a:lvl9pPr marL="4300956" algn="l" defTabSz="1075238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08E8F-3F01-0043-BBB1-ACB11BC7C194}" type="slidenum">
              <a:rPr lang="en-PT" smtClean="0"/>
              <a:t>1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234831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06/27/2025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773380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06/27/2025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356399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06/27/2025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951861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06/27/2025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805660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/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06/27/2025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43564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06/27/2025</a:t>
            </a:fld>
            <a:endParaRPr lang="en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007445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06/27/2025</a:t>
            </a:fld>
            <a:endParaRPr lang="en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801334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06/27/2025</a:t>
            </a:fld>
            <a:endParaRPr lang="en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4090650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06/27/2025</a:t>
            </a:fld>
            <a:endParaRPr lang="en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2034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06/27/2025</a:t>
            </a:fld>
            <a:endParaRPr lang="en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11344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06/27/2025</a:t>
            </a:fld>
            <a:endParaRPr lang="en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79205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BA6B0-0A9D-2A4B-B164-A95D4D5DB786}" type="datetimeFigureOut">
              <a:rPr lang="en-PT" smtClean="0"/>
              <a:t>06/27/2025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525510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AE3410DD-FA5D-C78B-CA95-0D4121110C62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119350" cy="106918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7D636D-3848-A099-4C73-8C381662F1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162" y="1179972"/>
            <a:ext cx="7390787" cy="6500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39EAE59-3866-DFC9-98D0-DD16ABADE1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160" y="9108933"/>
            <a:ext cx="8777581" cy="93236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1E1C54C-786F-CB05-F908-BEFDA03879E8}"/>
              </a:ext>
            </a:extLst>
          </p:cNvPr>
          <p:cNvSpPr txBox="1"/>
          <p:nvPr/>
        </p:nvSpPr>
        <p:spPr>
          <a:xfrm>
            <a:off x="972162" y="2625784"/>
            <a:ext cx="1094653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4300" b="1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Universidade de Coimbra</a:t>
            </a:r>
            <a:endParaRPr lang="en-PT" sz="4300" b="1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C53138-7059-DA51-A5B8-BB34F49304A9}"/>
              </a:ext>
            </a:extLst>
          </p:cNvPr>
          <p:cNvSpPr txBox="1"/>
          <p:nvPr/>
        </p:nvSpPr>
        <p:spPr>
          <a:xfrm>
            <a:off x="972160" y="3930134"/>
            <a:ext cx="10946539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43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INNOV2CARE</a:t>
            </a:r>
            <a:endParaRPr lang="en-PT" sz="4300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PT" sz="4300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B6FA56-1597-F446-5C17-7A8A988C8930}"/>
              </a:ext>
            </a:extLst>
          </p:cNvPr>
          <p:cNvSpPr txBox="1"/>
          <p:nvPr/>
        </p:nvSpPr>
        <p:spPr>
          <a:xfrm>
            <a:off x="972160" y="5042124"/>
            <a:ext cx="13469054" cy="340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43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Apoiar a modernização tecnológica e digital da formação na área da Medicina e aumentar  a resiliência formativa e a adaptabilidade de futuros e atuais profissionais.</a:t>
            </a:r>
            <a:endParaRPr lang="en-PT" sz="4300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PT" sz="4300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5699BF-744E-E375-1992-1057EA663225}"/>
              </a:ext>
            </a:extLst>
          </p:cNvPr>
          <p:cNvSpPr txBox="1"/>
          <p:nvPr/>
        </p:nvSpPr>
        <p:spPr>
          <a:xfrm>
            <a:off x="972160" y="8066029"/>
            <a:ext cx="10946539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300" b="1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4.025.752,45€</a:t>
            </a:r>
            <a:endParaRPr lang="en-PT" sz="4300" b="1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288E0A-561A-C9DF-D398-09B0A9CBCB0B}"/>
              </a:ext>
            </a:extLst>
          </p:cNvPr>
          <p:cNvSpPr txBox="1"/>
          <p:nvPr/>
        </p:nvSpPr>
        <p:spPr>
          <a:xfrm>
            <a:off x="16091513" y="1636779"/>
            <a:ext cx="89996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2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Para </a:t>
            </a:r>
            <a:r>
              <a:rPr lang="en-GB" sz="3200" b="0" i="0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poder</a:t>
            </a:r>
            <a:r>
              <a:rPr lang="en-GB" sz="32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3200" b="0" i="0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alterar</a:t>
            </a:r>
            <a:r>
              <a:rPr lang="en-GB" sz="32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 o </a:t>
            </a:r>
            <a:r>
              <a:rPr lang="en-GB" sz="3200" b="0" i="0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powerpoint</a:t>
            </a:r>
            <a:r>
              <a:rPr lang="en-GB" sz="32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, </a:t>
            </a:r>
            <a:r>
              <a:rPr lang="en-GB" sz="3200" b="0" i="0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deverá</a:t>
            </a:r>
            <a:r>
              <a:rPr lang="en-GB" sz="32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 usar a </a:t>
            </a:r>
            <a:r>
              <a:rPr lang="en-GB" sz="3200" b="0" i="0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fonte</a:t>
            </a:r>
            <a:r>
              <a:rPr lang="en-GB" sz="32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 “Roboto”, que </a:t>
            </a:r>
            <a:r>
              <a:rPr lang="en-GB" sz="3200" b="0" i="0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pode</a:t>
            </a:r>
            <a:r>
              <a:rPr lang="en-GB" sz="32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 ser </a:t>
            </a:r>
            <a:r>
              <a:rPr lang="en-GB" sz="3200" b="0" i="0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descarregada</a:t>
            </a:r>
            <a:r>
              <a:rPr lang="en-GB" sz="32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3200" b="0" i="0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nesta</a:t>
            </a:r>
            <a:r>
              <a:rPr lang="en-GB" sz="32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 pasta.</a:t>
            </a:r>
          </a:p>
        </p:txBody>
      </p:sp>
    </p:spTree>
    <p:extLst>
      <p:ext uri="{BB962C8B-B14F-4D97-AF65-F5344CB8AC3E}">
        <p14:creationId xmlns:p14="http://schemas.microsoft.com/office/powerpoint/2010/main" val="2486875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Office Them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 2013 -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0D18BB3DE2438459E17CACDCB27E696" ma:contentTypeVersion="16" ma:contentTypeDescription="Criar um novo documento." ma:contentTypeScope="" ma:versionID="6f91b89d624ad71be09910182514b951">
  <xsd:schema xmlns:xsd="http://www.w3.org/2001/XMLSchema" xmlns:xs="http://www.w3.org/2001/XMLSchema" xmlns:p="http://schemas.microsoft.com/office/2006/metadata/properties" xmlns:ns2="d92bb4bd-66a3-440d-b24d-64d87a575b72" xmlns:ns3="2fbc32e9-1a5b-4eec-91c4-195cf76f61f5" targetNamespace="http://schemas.microsoft.com/office/2006/metadata/properties" ma:root="true" ma:fieldsID="d861956e3d424a4b594b3602f4c0df84" ns2:_="" ns3:_="">
    <xsd:import namespace="d92bb4bd-66a3-440d-b24d-64d87a575b72"/>
    <xsd:import namespace="2fbc32e9-1a5b-4eec-91c4-195cf76f61f5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2bb4bd-66a3-440d-b24d-64d87a575b72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Etiquetas de Imagem" ma:readOnly="false" ma:fieldId="{5cf76f15-5ced-4ddc-b409-7134ff3c332f}" ma:taxonomyMulti="true" ma:sspId="c3a666fd-dd3b-4cce-96ec-2ee377191f3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Flow_SignoffStatus" ma:index="23" nillable="true" ma:displayName="Estado da aprovação" ma:internalName="Estado_x0020_da_x0020_aprova_x00e7__x00e3_o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bc32e9-1a5b-4eec-91c4-195cf76f61f5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fa406195-1ab4-444d-8a4c-5eaf35a52e03}" ma:internalName="TaxCatchAll" ma:showField="CatchAllData" ma:web="2fbc32e9-1a5b-4eec-91c4-195cf76f61f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d92bb4bd-66a3-440d-b24d-64d87a575b72" xsi:nil="true"/>
    <TaxCatchAll xmlns="2fbc32e9-1a5b-4eec-91c4-195cf76f61f5" xsi:nil="true"/>
    <lcf76f155ced4ddcb4097134ff3c332f xmlns="d92bb4bd-66a3-440d-b24d-64d87a575b72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24534E9-82AA-49D2-A633-1CC608EADD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2bb4bd-66a3-440d-b24d-64d87a575b72"/>
    <ds:schemaRef ds:uri="2fbc32e9-1a5b-4eec-91c4-195cf76f61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EFB79D5-93B5-41FF-A5F2-5FD900FD4CDA}">
  <ds:schemaRefs>
    <ds:schemaRef ds:uri="http://schemas.microsoft.com/office/2006/metadata/properties"/>
    <ds:schemaRef ds:uri="http://schemas.microsoft.com/office/infopath/2007/PartnerControls"/>
    <ds:schemaRef ds:uri="d92bb4bd-66a3-440d-b24d-64d87a575b72"/>
    <ds:schemaRef ds:uri="2fbc32e9-1a5b-4eec-91c4-195cf76f61f5"/>
  </ds:schemaRefs>
</ds:datastoreItem>
</file>

<file path=customXml/itemProps3.xml><?xml version="1.0" encoding="utf-8"?>
<ds:datastoreItem xmlns:ds="http://schemas.openxmlformats.org/officeDocument/2006/customXml" ds:itemID="{2DF4C5B7-8D0F-49EB-A6E0-EEAA69C633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100</TotalTime>
  <Words>53</Words>
  <Application>Microsoft Office PowerPoint</Application>
  <PresentationFormat>Personalizados</PresentationFormat>
  <Paragraphs>6</Paragraphs>
  <Slides>1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Roboto</vt:lpstr>
      <vt:lpstr>Office Theme 2013 - 2022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SÓNIA DINIS BATISTA</cp:lastModifiedBy>
  <cp:revision>9</cp:revision>
  <dcterms:created xsi:type="dcterms:W3CDTF">2023-01-04T14:38:01Z</dcterms:created>
  <dcterms:modified xsi:type="dcterms:W3CDTF">2025-06-26T23:27:32Z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0x01010020D18BB3DE2438459E17CACDCB27E696</vt:lpwstr>
  </property>
</Properties>
</file>