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9B7"/>
    <a:srgbClr val="D49300"/>
    <a:srgbClr val="A359A0"/>
    <a:srgbClr val="FF3300"/>
    <a:srgbClr val="440704"/>
    <a:srgbClr val="77411D"/>
    <a:srgbClr val="FDF4E5"/>
    <a:srgbClr val="BDBD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E4C3DA2-E22C-4B50-B617-D2C210BE1B9A}" v="18" dt="2025-07-18T10:46:31.2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75"/>
  </p:normalViewPr>
  <p:slideViewPr>
    <p:cSldViewPr snapToGrid="0">
      <p:cViewPr>
        <p:scale>
          <a:sx n="40" d="100"/>
          <a:sy n="40" d="100"/>
        </p:scale>
        <p:origin x="14" y="-56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pt-PT"/>
              <a:t>Clique para editar o estilo de subtítulo do Modelo Global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22F9A-B505-467B-B6B0-333F07B60A39}" type="datetimeFigureOut">
              <a:rPr lang="pt-PT" smtClean="0"/>
              <a:t>19/07/2025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7E9A6-9A61-4D2F-A319-0F8F3271564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15066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22F9A-B505-467B-B6B0-333F07B60A39}" type="datetimeFigureOut">
              <a:rPr lang="pt-PT" smtClean="0"/>
              <a:t>19/07/2025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7E9A6-9A61-4D2F-A319-0F8F3271564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42375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22F9A-B505-467B-B6B0-333F07B60A39}" type="datetimeFigureOut">
              <a:rPr lang="pt-PT" smtClean="0"/>
              <a:t>19/07/2025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7E9A6-9A61-4D2F-A319-0F8F3271564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91996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22F9A-B505-467B-B6B0-333F07B60A39}" type="datetimeFigureOut">
              <a:rPr lang="pt-PT" smtClean="0"/>
              <a:t>19/07/2025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7E9A6-9A61-4D2F-A319-0F8F3271564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20399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>
                    <a:tint val="82000"/>
                  </a:schemeClr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82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82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22F9A-B505-467B-B6B0-333F07B60A39}" type="datetimeFigureOut">
              <a:rPr lang="pt-PT" smtClean="0"/>
              <a:t>19/07/2025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7E9A6-9A61-4D2F-A319-0F8F3271564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553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22F9A-B505-467B-B6B0-333F07B60A39}" type="datetimeFigureOut">
              <a:rPr lang="pt-PT" smtClean="0"/>
              <a:t>19/07/2025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7E9A6-9A61-4D2F-A319-0F8F3271564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33909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22F9A-B505-467B-B6B0-333F07B60A39}" type="datetimeFigureOut">
              <a:rPr lang="pt-PT" smtClean="0"/>
              <a:t>19/07/2025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7E9A6-9A61-4D2F-A319-0F8F3271564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54210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22F9A-B505-467B-B6B0-333F07B60A39}" type="datetimeFigureOut">
              <a:rPr lang="pt-PT" smtClean="0"/>
              <a:t>19/07/2025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7E9A6-9A61-4D2F-A319-0F8F3271564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11182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22F9A-B505-467B-B6B0-333F07B60A39}" type="datetimeFigureOut">
              <a:rPr lang="pt-PT" smtClean="0"/>
              <a:t>19/07/2025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7E9A6-9A61-4D2F-A319-0F8F3271564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57725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22F9A-B505-467B-B6B0-333F07B60A39}" type="datetimeFigureOut">
              <a:rPr lang="pt-PT" smtClean="0"/>
              <a:t>19/07/2025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7E9A6-9A61-4D2F-A319-0F8F3271564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76615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pt-PT"/>
              <a:t>Clique no ícone para adicionar uma imagem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22F9A-B505-467B-B6B0-333F07B60A39}" type="datetimeFigureOut">
              <a:rPr lang="pt-PT" smtClean="0"/>
              <a:t>19/07/2025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7E9A6-9A61-4D2F-A319-0F8F3271564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6187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122F9A-B505-467B-B6B0-333F07B60A39}" type="datetimeFigureOut">
              <a:rPr lang="pt-PT" smtClean="0"/>
              <a:t>19/07/2025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F7E9A6-9A61-4D2F-A319-0F8F3271564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39635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1DD53-4CE9-542F-1FAE-3B34214B9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m 30">
            <a:extLst>
              <a:ext uri="{FF2B5EF4-FFF2-40B4-BE49-F238E27FC236}">
                <a16:creationId xmlns:a16="http://schemas.microsoft.com/office/drawing/2014/main" id="{0525611D-3562-4165-9B78-5A0501157D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" t="43609" r="925"/>
          <a:stretch/>
        </p:blipFill>
        <p:spPr>
          <a:xfrm>
            <a:off x="-1" y="40495361"/>
            <a:ext cx="30275214" cy="2308402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223B6301-E2B3-4CDC-8EFC-B85D7183F7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" t="43609" r="925"/>
          <a:stretch/>
        </p:blipFill>
        <p:spPr>
          <a:xfrm>
            <a:off x="-1" y="-1"/>
            <a:ext cx="30275214" cy="2545601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2FFA1324-474E-8651-B598-9830AB323E01}"/>
              </a:ext>
            </a:extLst>
          </p:cNvPr>
          <p:cNvSpPr txBox="1"/>
          <p:nvPr/>
        </p:nvSpPr>
        <p:spPr>
          <a:xfrm>
            <a:off x="3447263" y="1880523"/>
            <a:ext cx="207531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200" b="1" dirty="0">
                <a:solidFill>
                  <a:srgbClr val="D493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24 e 25 de </a:t>
            </a:r>
            <a:r>
              <a:rPr lang="en-US" sz="3200" b="1" dirty="0" err="1">
                <a:solidFill>
                  <a:srgbClr val="D493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outubro</a:t>
            </a:r>
            <a:r>
              <a:rPr lang="en-US" sz="3200" b="1" dirty="0">
                <a:solidFill>
                  <a:srgbClr val="D493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de </a:t>
            </a:r>
            <a:r>
              <a:rPr lang="en-US" sz="3200" b="1" noProof="0" dirty="0">
                <a:solidFill>
                  <a:srgbClr val="D493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2025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A65ADEF-2115-B5F2-BC75-3DEC5FE58130}"/>
              </a:ext>
            </a:extLst>
          </p:cNvPr>
          <p:cNvSpPr txBox="1"/>
          <p:nvPr/>
        </p:nvSpPr>
        <p:spPr>
          <a:xfrm>
            <a:off x="540535" y="3109565"/>
            <a:ext cx="252658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5400" dirty="0">
                <a:solidFill>
                  <a:srgbClr val="A359A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…. </a:t>
            </a:r>
            <a:r>
              <a:rPr lang="pt-PT" sz="4800" b="1" dirty="0">
                <a:solidFill>
                  <a:srgbClr val="A359A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TÍTULO</a:t>
            </a:r>
            <a:r>
              <a:rPr lang="pt-PT" sz="5400" dirty="0">
                <a:solidFill>
                  <a:srgbClr val="A359A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… … 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7EB134D-DF5A-C3A0-F63D-193A6D57140F}"/>
              </a:ext>
            </a:extLst>
          </p:cNvPr>
          <p:cNvSpPr txBox="1"/>
          <p:nvPr/>
        </p:nvSpPr>
        <p:spPr>
          <a:xfrm>
            <a:off x="540536" y="4267677"/>
            <a:ext cx="25265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4000" b="1" dirty="0">
                <a:latin typeface="Cambria" panose="02040503050406030204" pitchFamily="18" charset="0"/>
                <a:ea typeface="Cambria" panose="02040503050406030204" pitchFamily="18" charset="0"/>
              </a:rPr>
              <a:t>Nome1 Apelido1 </a:t>
            </a:r>
            <a:r>
              <a:rPr lang="pt-PT" sz="4000" b="1" baseline="30000" dirty="0">
                <a:latin typeface="Cambria" panose="02040503050406030204" pitchFamily="18" charset="0"/>
                <a:ea typeface="Cambria" panose="02040503050406030204" pitchFamily="18" charset="0"/>
              </a:rPr>
              <a:t>1,2 </a:t>
            </a:r>
            <a:r>
              <a:rPr lang="pt-PT" sz="4000" b="1" dirty="0">
                <a:latin typeface="Cambria" panose="02040503050406030204" pitchFamily="18" charset="0"/>
                <a:ea typeface="Cambria" panose="02040503050406030204" pitchFamily="18" charset="0"/>
              </a:rPr>
              <a:t>,  Nome2 Apelido2 </a:t>
            </a:r>
            <a:r>
              <a:rPr lang="pt-PT" sz="4000" b="1" baseline="30000" dirty="0">
                <a:latin typeface="Cambria" panose="02040503050406030204" pitchFamily="18" charset="0"/>
                <a:ea typeface="Cambria" panose="02040503050406030204" pitchFamily="18" charset="0"/>
              </a:rPr>
              <a:t>1,2    </a:t>
            </a:r>
            <a:r>
              <a:rPr lang="pt-PT" sz="4000" b="1" dirty="0">
                <a:latin typeface="Cambria" panose="02040503050406030204" pitchFamily="18" charset="0"/>
                <a:ea typeface="Cambria" panose="02040503050406030204" pitchFamily="18" charset="0"/>
              </a:rPr>
              <a:t>&amp;  Nome3 Apelido3 </a:t>
            </a:r>
            <a:r>
              <a:rPr lang="pt-PT" sz="4000" b="1" baseline="30000" dirty="0">
                <a:latin typeface="Cambria" panose="02040503050406030204" pitchFamily="18" charset="0"/>
                <a:ea typeface="Cambria" panose="02040503050406030204" pitchFamily="18" charset="0"/>
              </a:rPr>
              <a:t>3,4  </a:t>
            </a:r>
            <a:r>
              <a:rPr lang="pt-PT" sz="40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…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A29A997D-DBA0-DFDB-0D7B-405B16E19EB1}"/>
              </a:ext>
            </a:extLst>
          </p:cNvPr>
          <p:cNvSpPr txBox="1"/>
          <p:nvPr/>
        </p:nvSpPr>
        <p:spPr>
          <a:xfrm>
            <a:off x="540534" y="5179962"/>
            <a:ext cx="109232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PT" sz="20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pt-PT" sz="2000" baseline="300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 </a:t>
            </a:r>
            <a:r>
              <a:rPr lang="pt-PT" sz="20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University, </a:t>
            </a:r>
            <a:r>
              <a:rPr lang="pt-PT" sz="20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Faculty</a:t>
            </a:r>
            <a:r>
              <a:rPr lang="pt-PT" sz="20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pt-PT" sz="20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City</a:t>
            </a:r>
            <a:r>
              <a:rPr lang="pt-PT" sz="20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Country </a:t>
            </a:r>
          </a:p>
          <a:p>
            <a:r>
              <a:rPr lang="pt-PT" sz="2000" baseline="300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 </a:t>
            </a:r>
            <a:r>
              <a:rPr lang="pt-PT" sz="20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Research Center, </a:t>
            </a:r>
            <a:r>
              <a:rPr lang="pt-PT" sz="20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Faculty</a:t>
            </a:r>
            <a:r>
              <a:rPr lang="pt-PT" sz="20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pt-PT" sz="20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City</a:t>
            </a:r>
            <a:r>
              <a:rPr lang="pt-PT" sz="20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Country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4FCFB638-8805-7677-06AA-9360031B1BF9}"/>
              </a:ext>
            </a:extLst>
          </p:cNvPr>
          <p:cNvSpPr txBox="1"/>
          <p:nvPr/>
        </p:nvSpPr>
        <p:spPr>
          <a:xfrm>
            <a:off x="583305" y="40747731"/>
            <a:ext cx="5460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noProof="0" dirty="0">
                <a:solidFill>
                  <a:srgbClr val="A359A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Acknowledgements</a:t>
            </a:r>
            <a:endParaRPr lang="pt-PT" sz="3200" dirty="0">
              <a:solidFill>
                <a:srgbClr val="A359A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9E45E1B7-BEF2-198B-861A-043C70F8A586}"/>
              </a:ext>
            </a:extLst>
          </p:cNvPr>
          <p:cNvSpPr txBox="1"/>
          <p:nvPr/>
        </p:nvSpPr>
        <p:spPr>
          <a:xfrm>
            <a:off x="540535" y="41438890"/>
            <a:ext cx="200080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This work was funded by FCT under grant number….</a:t>
            </a:r>
            <a:endParaRPr lang="pt-PT" sz="20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Imagem 24" descr="Uma imagem com Gráficos, Tipo de letra, logótipo, design gráfico&#10;&#10;Os conteúdos gerados por IA poderão estar incorretos.">
            <a:extLst>
              <a:ext uri="{FF2B5EF4-FFF2-40B4-BE49-F238E27FC236}">
                <a16:creationId xmlns:a16="http://schemas.microsoft.com/office/drawing/2014/main" id="{DDC25C67-559F-4DB9-E0BB-F079FF0DE6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5786" y="40587841"/>
            <a:ext cx="2139488" cy="2139488"/>
          </a:xfrm>
          <a:prstGeom prst="rect">
            <a:avLst/>
          </a:prstGeom>
        </p:spPr>
      </p:pic>
      <p:cxnSp>
        <p:nvCxnSpPr>
          <p:cNvPr id="59" name="Conexão reta 58">
            <a:extLst>
              <a:ext uri="{FF2B5EF4-FFF2-40B4-BE49-F238E27FC236}">
                <a16:creationId xmlns:a16="http://schemas.microsoft.com/office/drawing/2014/main" id="{6B3D9DCB-9CA6-5225-6E85-583C72D53AC4}"/>
              </a:ext>
            </a:extLst>
          </p:cNvPr>
          <p:cNvCxnSpPr>
            <a:cxnSpLocks/>
          </p:cNvCxnSpPr>
          <p:nvPr/>
        </p:nvCxnSpPr>
        <p:spPr>
          <a:xfrm>
            <a:off x="-28278" y="6972721"/>
            <a:ext cx="30354995" cy="0"/>
          </a:xfrm>
          <a:prstGeom prst="line">
            <a:avLst/>
          </a:prstGeom>
          <a:ln w="28575">
            <a:solidFill>
              <a:srgbClr val="A359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7" name="Agrupar 66">
            <a:extLst>
              <a:ext uri="{FF2B5EF4-FFF2-40B4-BE49-F238E27FC236}">
                <a16:creationId xmlns:a16="http://schemas.microsoft.com/office/drawing/2014/main" id="{C4F5F501-D103-E3F8-ACDA-EBAD2379BE7B}"/>
              </a:ext>
            </a:extLst>
          </p:cNvPr>
          <p:cNvGrpSpPr/>
          <p:nvPr/>
        </p:nvGrpSpPr>
        <p:grpSpPr>
          <a:xfrm>
            <a:off x="26694236" y="2932057"/>
            <a:ext cx="2556000" cy="3420000"/>
            <a:chOff x="24422339" y="4924602"/>
            <a:chExt cx="2556000" cy="3420000"/>
          </a:xfrm>
        </p:grpSpPr>
        <p:sp>
          <p:nvSpPr>
            <p:cNvPr id="62" name="Retângulo 61">
              <a:extLst>
                <a:ext uri="{FF2B5EF4-FFF2-40B4-BE49-F238E27FC236}">
                  <a16:creationId xmlns:a16="http://schemas.microsoft.com/office/drawing/2014/main" id="{AD82CDA8-2C34-EB00-051C-3DDA974A1225}"/>
                </a:ext>
              </a:extLst>
            </p:cNvPr>
            <p:cNvSpPr/>
            <p:nvPr/>
          </p:nvSpPr>
          <p:spPr>
            <a:xfrm>
              <a:off x="24422339" y="4924602"/>
              <a:ext cx="2556000" cy="3420000"/>
            </a:xfrm>
            <a:prstGeom prst="rect">
              <a:avLst/>
            </a:prstGeom>
            <a:noFill/>
            <a:ln>
              <a:solidFill>
                <a:srgbClr val="A359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CaixaDeTexto 63">
              <a:extLst>
                <a:ext uri="{FF2B5EF4-FFF2-40B4-BE49-F238E27FC236}">
                  <a16:creationId xmlns:a16="http://schemas.microsoft.com/office/drawing/2014/main" id="{C0A80B85-68C7-A8DD-19B2-28723F4577E2}"/>
                </a:ext>
              </a:extLst>
            </p:cNvPr>
            <p:cNvSpPr txBox="1"/>
            <p:nvPr/>
          </p:nvSpPr>
          <p:spPr>
            <a:xfrm>
              <a:off x="24472207" y="6438169"/>
              <a:ext cx="2456264" cy="175432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3600" noProof="0" dirty="0">
                  <a:solidFill>
                    <a:srgbClr val="D49300"/>
                  </a:solidFill>
                  <a:latin typeface="Arial Nova Light" panose="020B0304020202020204" pitchFamily="34" charset="0"/>
                  <a:cs typeface="Arial" panose="020B0604020202020204" pitchFamily="34" charset="0"/>
                </a:rPr>
                <a:t>Photo of the first author</a:t>
              </a:r>
              <a:endParaRPr lang="en-US" sz="3600" noProof="0" dirty="0">
                <a:solidFill>
                  <a:srgbClr val="D49300"/>
                </a:solidFill>
              </a:endParaRPr>
            </a:p>
          </p:txBody>
        </p:sp>
      </p:grpSp>
      <p:sp>
        <p:nvSpPr>
          <p:cNvPr id="66" name="Text Placeholder 3">
            <a:extLst>
              <a:ext uri="{FF2B5EF4-FFF2-40B4-BE49-F238E27FC236}">
                <a16:creationId xmlns:a16="http://schemas.microsoft.com/office/drawing/2014/main" id="{20C630B7-4639-A0E1-5999-E0631C681DBC}"/>
              </a:ext>
            </a:extLst>
          </p:cNvPr>
          <p:cNvSpPr txBox="1">
            <a:spLocks/>
          </p:cNvSpPr>
          <p:nvPr/>
        </p:nvSpPr>
        <p:spPr>
          <a:xfrm>
            <a:off x="540536" y="7727616"/>
            <a:ext cx="28709700" cy="2444309"/>
          </a:xfrm>
          <a:prstGeom prst="rect">
            <a:avLst/>
          </a:prstGeom>
        </p:spPr>
        <p:txBody>
          <a:bodyPr wrap="square" lIns="158267" tIns="158267" rIns="158267" bIns="158267">
            <a:spAutoFit/>
          </a:bodyPr>
          <a:lstStyle>
            <a:lvl1pPr marL="0" indent="0" algn="l" defTabSz="4296135" rtl="0" eaLnBrk="1" latinLnBrk="0" hangingPunct="1">
              <a:spcBef>
                <a:spcPct val="20000"/>
              </a:spcBef>
              <a:buFont typeface="Arial" pitchFamily="34" charset="0"/>
              <a:buNone/>
              <a:defRPr lang="en-US" sz="2828" kern="1200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defRPr>
            </a:lvl1pPr>
            <a:lvl2pPr marL="1454421" indent="-559393" algn="l" defTabSz="429613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3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2pPr>
            <a:lvl3pPr marL="2013812" indent="-559393" algn="l" defTabSz="42961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3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3pPr>
            <a:lvl4pPr marL="2629145" indent="-615332" algn="l" defTabSz="429613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3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4pPr>
            <a:lvl5pPr marL="3076659" indent="-447514" algn="l" defTabSz="429613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3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5pPr>
            <a:lvl6pPr marL="11814370" indent="-1074034" algn="l" defTabSz="42961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4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962436" indent="-1074034" algn="l" defTabSz="42961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4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110504" indent="-1074034" algn="l" defTabSz="42961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4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258572" indent="-1074034" algn="l" defTabSz="42961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4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Lorem ipsum dolor sit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amet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consectetur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adipiscing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elit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Etiam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eget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ligula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eu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lectus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lobortis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condimentum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Aliquam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nonummy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auctor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massa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Pellentesque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habitant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morbi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tristique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senectus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et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netus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et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malesuada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fames ac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turpis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egestas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Nulla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at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risus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Quisque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purus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magna, auctor et,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sagittis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ac,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posuere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eu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lectus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. Nam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mattis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felis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ut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adipiscing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sp>
        <p:nvSpPr>
          <p:cNvPr id="68" name="Text Placeholder 5">
            <a:extLst>
              <a:ext uri="{FF2B5EF4-FFF2-40B4-BE49-F238E27FC236}">
                <a16:creationId xmlns:a16="http://schemas.microsoft.com/office/drawing/2014/main" id="{A83A2A0C-9E09-D68D-D1CD-31CE703AE192}"/>
              </a:ext>
            </a:extLst>
          </p:cNvPr>
          <p:cNvSpPr txBox="1">
            <a:spLocks/>
          </p:cNvSpPr>
          <p:nvPr/>
        </p:nvSpPr>
        <p:spPr>
          <a:xfrm>
            <a:off x="583305" y="38563521"/>
            <a:ext cx="6041791" cy="620293"/>
          </a:xfrm>
          <a:prstGeom prst="rect">
            <a:avLst/>
          </a:prstGeom>
          <a:noFill/>
        </p:spPr>
        <p:txBody>
          <a:bodyPr wrap="square" lIns="63307" tIns="63307" rIns="63307" bIns="63307" anchor="ctr" anchorCtr="0">
            <a:spAutoFit/>
          </a:bodyPr>
          <a:lstStyle>
            <a:lvl1pPr marL="0" marR="0" indent="0" algn="ctr" defTabSz="429613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959" b="1" u="sng" kern="1200" baseline="0">
                <a:solidFill>
                  <a:srgbClr val="19A07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3490609" indent="-1342542" algn="l" defTabSz="429613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32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70169" indent="-1074034" algn="l" defTabSz="42961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3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518236" indent="-1074034" algn="l" defTabSz="429613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94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666302" indent="-1074034" algn="l" defTabSz="429613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94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814370" indent="-1074034" algn="l" defTabSz="42961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4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962436" indent="-1074034" algn="l" defTabSz="42961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4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110504" indent="-1074034" algn="l" defTabSz="42961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4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258572" indent="-1074034" algn="l" defTabSz="42961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4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sz="3200" b="0" u="none" dirty="0">
                <a:solidFill>
                  <a:srgbClr val="A359A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REFERENCES</a:t>
            </a:r>
          </a:p>
        </p:txBody>
      </p:sp>
      <p:sp>
        <p:nvSpPr>
          <p:cNvPr id="70" name="CaixaDeTexto 69">
            <a:extLst>
              <a:ext uri="{FF2B5EF4-FFF2-40B4-BE49-F238E27FC236}">
                <a16:creationId xmlns:a16="http://schemas.microsoft.com/office/drawing/2014/main" id="{001BDF13-1FF1-3C75-78D5-D2BF6F625A08}"/>
              </a:ext>
            </a:extLst>
          </p:cNvPr>
          <p:cNvSpPr txBox="1"/>
          <p:nvPr/>
        </p:nvSpPr>
        <p:spPr>
          <a:xfrm>
            <a:off x="540535" y="39040344"/>
            <a:ext cx="15259050" cy="1366065"/>
          </a:xfrm>
          <a:prstGeom prst="rect">
            <a:avLst/>
          </a:prstGeom>
        </p:spPr>
        <p:txBody>
          <a:bodyPr wrap="square" lIns="158267" tIns="158267" rIns="158267" bIns="158267">
            <a:spAutoFit/>
          </a:bodyPr>
          <a:lstStyle>
            <a:defPPr>
              <a:defRPr lang="en-US"/>
            </a:defPPr>
            <a:lvl1pPr indent="0" defTabSz="4296135">
              <a:spcBef>
                <a:spcPct val="20000"/>
              </a:spcBef>
              <a:buFont typeface="Arial" pitchFamily="34" charset="0"/>
              <a:buNone/>
              <a:defRPr sz="3200">
                <a:latin typeface="Arial Nova" panose="020B0504020202020204" pitchFamily="34" charset="0"/>
                <a:ea typeface="Source Sans Pro" panose="020B0503030403020204" pitchFamily="34" charset="0"/>
                <a:cs typeface="Times New Roman" panose="02020603050405020304" pitchFamily="18" charset="0"/>
              </a:defRPr>
            </a:lvl1pPr>
            <a:lvl2pPr marL="1454421" indent="-559393" defTabSz="4296135">
              <a:spcBef>
                <a:spcPct val="20000"/>
              </a:spcBef>
              <a:buFont typeface="Arial" pitchFamily="34" charset="0"/>
              <a:buChar char="–"/>
              <a:defRPr sz="2403">
                <a:latin typeface="Trebuchet MS" pitchFamily="34" charset="0"/>
              </a:defRPr>
            </a:lvl2pPr>
            <a:lvl3pPr marL="2013812" indent="-559393" defTabSz="4296135">
              <a:spcBef>
                <a:spcPct val="20000"/>
              </a:spcBef>
              <a:buFont typeface="Arial" pitchFamily="34" charset="0"/>
              <a:buChar char="•"/>
              <a:defRPr sz="2403">
                <a:latin typeface="Trebuchet MS" pitchFamily="34" charset="0"/>
              </a:defRPr>
            </a:lvl3pPr>
            <a:lvl4pPr marL="2629145" indent="-615332" defTabSz="4296135">
              <a:spcBef>
                <a:spcPct val="20000"/>
              </a:spcBef>
              <a:buFont typeface="Arial" pitchFamily="34" charset="0"/>
              <a:buChar char="–"/>
              <a:defRPr sz="2403">
                <a:latin typeface="Trebuchet MS" pitchFamily="34" charset="0"/>
              </a:defRPr>
            </a:lvl4pPr>
            <a:lvl5pPr marL="3076659" indent="-447514" defTabSz="4296135">
              <a:spcBef>
                <a:spcPct val="20000"/>
              </a:spcBef>
              <a:buFont typeface="Arial" pitchFamily="34" charset="0"/>
              <a:buChar char="»"/>
              <a:defRPr sz="2403">
                <a:latin typeface="Trebuchet MS" pitchFamily="34" charset="0"/>
              </a:defRPr>
            </a:lvl5pPr>
            <a:lvl6pPr marL="11814370" indent="-1074034" defTabSz="4296135">
              <a:spcBef>
                <a:spcPct val="20000"/>
              </a:spcBef>
              <a:buFont typeface="Arial" pitchFamily="34" charset="0"/>
              <a:buChar char="•"/>
              <a:defRPr sz="9472"/>
            </a:lvl6pPr>
            <a:lvl7pPr marL="13962436" indent="-1074034" defTabSz="4296135">
              <a:spcBef>
                <a:spcPct val="20000"/>
              </a:spcBef>
              <a:buFont typeface="Arial" pitchFamily="34" charset="0"/>
              <a:buChar char="•"/>
              <a:defRPr sz="9472"/>
            </a:lvl7pPr>
            <a:lvl8pPr marL="16110504" indent="-1074034" defTabSz="4296135">
              <a:spcBef>
                <a:spcPct val="20000"/>
              </a:spcBef>
              <a:buFont typeface="Arial" pitchFamily="34" charset="0"/>
              <a:buChar char="•"/>
              <a:defRPr sz="9472"/>
            </a:lvl8pPr>
            <a:lvl9pPr marL="18258572" indent="-1074034" defTabSz="4296135">
              <a:spcBef>
                <a:spcPct val="20000"/>
              </a:spcBef>
              <a:buFont typeface="Arial" pitchFamily="34" charset="0"/>
              <a:buChar char="•"/>
              <a:defRPr sz="9472"/>
            </a:lvl9pPr>
          </a:lstStyle>
          <a:p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[1] Author BC et al. (YEAR). Abbrev. Journal, 5: 34-36.</a:t>
            </a:r>
            <a:endParaRPr lang="pt-PT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[2]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Someauthor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PQ. (YEAR) Some Book Title; Publisher.</a:t>
            </a:r>
            <a:endParaRPr lang="pt-PT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[3] Author BC and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Otherauthor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DE (YEAR). Journal, 25: 374-386.</a:t>
            </a:r>
            <a:endParaRPr lang="pt-PT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71" name="Picture 2" descr="A graph of expected number of abstracts through January 2025.">
            <a:extLst>
              <a:ext uri="{FF2B5EF4-FFF2-40B4-BE49-F238E27FC236}">
                <a16:creationId xmlns:a16="http://schemas.microsoft.com/office/drawing/2014/main" id="{084CA4BA-18CA-F9A3-8575-A0CC7BFBFD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2311" y="13499022"/>
            <a:ext cx="7190247" cy="4320000"/>
          </a:xfrm>
          <a:prstGeom prst="rect">
            <a:avLst/>
          </a:prstGeom>
        </p:spPr>
      </p:pic>
      <p:sp>
        <p:nvSpPr>
          <p:cNvPr id="73" name="CaixaDeTexto 72">
            <a:extLst>
              <a:ext uri="{FF2B5EF4-FFF2-40B4-BE49-F238E27FC236}">
                <a16:creationId xmlns:a16="http://schemas.microsoft.com/office/drawing/2014/main" id="{4CD0AB78-57C2-0E24-20F9-6C4BFF024860}"/>
              </a:ext>
            </a:extLst>
          </p:cNvPr>
          <p:cNvSpPr txBox="1"/>
          <p:nvPr/>
        </p:nvSpPr>
        <p:spPr>
          <a:xfrm>
            <a:off x="12174592" y="18138642"/>
            <a:ext cx="678568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500"/>
              </a:spcAft>
            </a:pP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Figure 1</a:t>
            </a:r>
            <a:r>
              <a:rPr lang="en-US" sz="2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Example of figure caption.</a:t>
            </a:r>
            <a:endParaRPr lang="pt-PT" sz="28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2EE06D0-5BA9-CB3A-B190-C5AF17540C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85274" y="40578458"/>
            <a:ext cx="6008771" cy="2120974"/>
          </a:xfrm>
          <a:prstGeom prst="rect">
            <a:avLst/>
          </a:prstGeom>
        </p:spPr>
      </p:pic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6B42A710-649F-9955-A1FB-F246FD53C181}"/>
              </a:ext>
            </a:extLst>
          </p:cNvPr>
          <p:cNvSpPr txBox="1">
            <a:spLocks/>
          </p:cNvSpPr>
          <p:nvPr/>
        </p:nvSpPr>
        <p:spPr>
          <a:xfrm>
            <a:off x="5283199" y="150744"/>
            <a:ext cx="18917261" cy="1789844"/>
          </a:xfrm>
          <a:prstGeom prst="rect">
            <a:avLst/>
          </a:prstGeom>
          <a:noFill/>
          <a:ln w="88900" cmpd="tri">
            <a:noFill/>
          </a:ln>
        </p:spPr>
        <p:txBody>
          <a:bodyPr wrap="square" lIns="63307" tIns="63307" rIns="63307" bIns="63307" anchor="ctr" anchorCtr="0">
            <a:spAutoFit/>
          </a:bodyPr>
          <a:lstStyle>
            <a:lvl1pPr marL="0" marR="0" indent="0" algn="ctr" defTabSz="429613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959" b="1" u="sng" kern="1200" baseline="0">
                <a:solidFill>
                  <a:srgbClr val="19A07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3490609" indent="-1342542" algn="l" defTabSz="429613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32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70169" indent="-1074034" algn="l" defTabSz="42961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3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518236" indent="-1074034" algn="l" defTabSz="429613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94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666302" indent="-1074034" algn="l" defTabSz="429613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94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814370" indent="-1074034" algn="l" defTabSz="42961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4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962436" indent="-1074034" algn="l" defTabSz="42961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4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110504" indent="-1074034" algn="l" defTabSz="42961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4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258572" indent="-1074034" algn="l" defTabSz="42961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4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5400" u="none" dirty="0">
                <a:solidFill>
                  <a:srgbClr val="A359A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XX </a:t>
            </a:r>
            <a:r>
              <a:rPr lang="en-US" sz="5400" u="none" cap="all" dirty="0" err="1">
                <a:solidFill>
                  <a:srgbClr val="A359A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Seminário</a:t>
            </a:r>
            <a:r>
              <a:rPr lang="en-US" sz="5400" u="none" cap="all" dirty="0">
                <a:solidFill>
                  <a:srgbClr val="A359A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INTERNACIONAL DO </a:t>
            </a:r>
            <a:r>
              <a:rPr lang="en-US" sz="5400" u="none" cap="all" dirty="0" err="1">
                <a:solidFill>
                  <a:srgbClr val="A359A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Desenvolvimento</a:t>
            </a:r>
            <a:r>
              <a:rPr lang="en-US" sz="5400" u="none" cap="all" dirty="0">
                <a:solidFill>
                  <a:srgbClr val="A359A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Motor </a:t>
            </a:r>
            <a:r>
              <a:rPr lang="en-US" sz="5400" u="none" dirty="0">
                <a:solidFill>
                  <a:srgbClr val="A359A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DA </a:t>
            </a:r>
            <a:r>
              <a:rPr lang="en-US" sz="5400" u="none" cap="all" dirty="0" err="1">
                <a:solidFill>
                  <a:srgbClr val="A359A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Criança</a:t>
            </a:r>
            <a:r>
              <a:rPr lang="en-US" sz="5400" u="none" cap="all" dirty="0">
                <a:solidFill>
                  <a:srgbClr val="A359A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0D8026B-C77F-9645-D360-84C9ECD5904B}"/>
              </a:ext>
            </a:extLst>
          </p:cNvPr>
          <p:cNvSpPr txBox="1">
            <a:spLocks/>
          </p:cNvSpPr>
          <p:nvPr/>
        </p:nvSpPr>
        <p:spPr>
          <a:xfrm>
            <a:off x="540536" y="18745523"/>
            <a:ext cx="28709700" cy="2444309"/>
          </a:xfrm>
          <a:prstGeom prst="rect">
            <a:avLst/>
          </a:prstGeom>
        </p:spPr>
        <p:txBody>
          <a:bodyPr wrap="square" lIns="158267" tIns="158267" rIns="158267" bIns="158267">
            <a:spAutoFit/>
          </a:bodyPr>
          <a:lstStyle>
            <a:lvl1pPr marL="0" indent="0" algn="l" defTabSz="4296135" rtl="0" eaLnBrk="1" latinLnBrk="0" hangingPunct="1">
              <a:spcBef>
                <a:spcPct val="20000"/>
              </a:spcBef>
              <a:buFont typeface="Arial" pitchFamily="34" charset="0"/>
              <a:buNone/>
              <a:defRPr lang="en-US" sz="2828" kern="1200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defRPr>
            </a:lvl1pPr>
            <a:lvl2pPr marL="1454421" indent="-559393" algn="l" defTabSz="429613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3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2pPr>
            <a:lvl3pPr marL="2013812" indent="-559393" algn="l" defTabSz="42961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3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3pPr>
            <a:lvl4pPr marL="2629145" indent="-615332" algn="l" defTabSz="429613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3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4pPr>
            <a:lvl5pPr marL="3076659" indent="-447514" algn="l" defTabSz="429613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3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5pPr>
            <a:lvl6pPr marL="11814370" indent="-1074034" algn="l" defTabSz="42961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4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962436" indent="-1074034" algn="l" defTabSz="42961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4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110504" indent="-1074034" algn="l" defTabSz="42961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4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258572" indent="-1074034" algn="l" defTabSz="42961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4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Lorem ipsum dolor sit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amet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consectetur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adipiscing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elit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Etiam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eget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ligula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eu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lectus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lobortis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condimentum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Aliquam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nonummy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auctor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massa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Pellentesque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habitant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morbi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tristique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senectus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et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netus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et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malesuada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fames ac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turpis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egestas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Nulla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at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risus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Quisque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purus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magna, auctor et,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sagittis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ac,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posuere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eu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lectus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. Nam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mattis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felis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ut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adipiscing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B4FC7DA-D1BC-4C59-A720-5A6F0DDEE4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727" y="143005"/>
            <a:ext cx="2386345" cy="2386345"/>
          </a:xfrm>
          <a:prstGeom prst="rect">
            <a:avLst/>
          </a:prstGeom>
        </p:spPr>
      </p:pic>
      <p:cxnSp>
        <p:nvCxnSpPr>
          <p:cNvPr id="32" name="Conexão reta 31">
            <a:extLst>
              <a:ext uri="{FF2B5EF4-FFF2-40B4-BE49-F238E27FC236}">
                <a16:creationId xmlns:a16="http://schemas.microsoft.com/office/drawing/2014/main" id="{44D3EFF6-CDC1-4851-974F-3BB1E848CE83}"/>
              </a:ext>
            </a:extLst>
          </p:cNvPr>
          <p:cNvCxnSpPr>
            <a:cxnSpLocks/>
          </p:cNvCxnSpPr>
          <p:nvPr/>
        </p:nvCxnSpPr>
        <p:spPr>
          <a:xfrm>
            <a:off x="-39891" y="2533321"/>
            <a:ext cx="30354995" cy="0"/>
          </a:xfrm>
          <a:prstGeom prst="line">
            <a:avLst/>
          </a:prstGeom>
          <a:ln w="28575">
            <a:solidFill>
              <a:srgbClr val="FFE9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xão reta 32">
            <a:extLst>
              <a:ext uri="{FF2B5EF4-FFF2-40B4-BE49-F238E27FC236}">
                <a16:creationId xmlns:a16="http://schemas.microsoft.com/office/drawing/2014/main" id="{62F76EE0-5883-48FB-9B8C-79295768165D}"/>
              </a:ext>
            </a:extLst>
          </p:cNvPr>
          <p:cNvCxnSpPr>
            <a:cxnSpLocks/>
          </p:cNvCxnSpPr>
          <p:nvPr/>
        </p:nvCxnSpPr>
        <p:spPr>
          <a:xfrm>
            <a:off x="-39891" y="40514082"/>
            <a:ext cx="30354995" cy="0"/>
          </a:xfrm>
          <a:prstGeom prst="line">
            <a:avLst/>
          </a:prstGeom>
          <a:ln w="28575">
            <a:solidFill>
              <a:srgbClr val="FFE9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75066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o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261</TotalTime>
  <Words>250</Words>
  <Application>Microsoft Office PowerPoint</Application>
  <PresentationFormat>Personalizados</PresentationFormat>
  <Paragraphs>17</Paragraphs>
  <Slides>1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Arial Nova Light</vt:lpstr>
      <vt:lpstr>Cambria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catarina amaro</dc:creator>
  <cp:lastModifiedBy>Carolina Silva Santos</cp:lastModifiedBy>
  <cp:revision>17</cp:revision>
  <dcterms:created xsi:type="dcterms:W3CDTF">2025-04-30T15:17:55Z</dcterms:created>
  <dcterms:modified xsi:type="dcterms:W3CDTF">2025-07-19T12:39:07Z</dcterms:modified>
</cp:coreProperties>
</file>