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sldIdLst>
    <p:sldId id="257" r:id="rId5"/>
    <p:sldId id="256" r:id="rId6"/>
    <p:sldId id="258" r:id="rId7"/>
    <p:sldId id="259" r:id="rId8"/>
    <p:sldId id="267" r:id="rId9"/>
    <p:sldId id="260" r:id="rId10"/>
    <p:sldId id="268" r:id="rId11"/>
    <p:sldId id="261" r:id="rId12"/>
    <p:sldId id="269" r:id="rId13"/>
    <p:sldId id="266" r:id="rId14"/>
    <p:sldId id="270" r:id="rId15"/>
    <p:sldId id="262" r:id="rId16"/>
    <p:sldId id="271" r:id="rId17"/>
    <p:sldId id="263" r:id="rId18"/>
    <p:sldId id="272" r:id="rId19"/>
    <p:sldId id="264" r:id="rId20"/>
    <p:sldId id="273" r:id="rId21"/>
    <p:sldId id="265" r:id="rId2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9200"/>
    <a:srgbClr val="FFB933"/>
    <a:srgbClr val="FFC4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08" autoAdjust="0"/>
    <p:restoredTop sz="99887" autoAdjust="0"/>
  </p:normalViewPr>
  <p:slideViewPr>
    <p:cSldViewPr snapToGrid="0" snapToObjects="1">
      <p:cViewPr>
        <p:scale>
          <a:sx n="165" d="100"/>
          <a:sy n="165" d="100"/>
        </p:scale>
        <p:origin x="-1296" y="-4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ACDB3CC-F982-40F9-8DD6-BCC9AFBF44BD}" type="datetime1">
              <a:rPr lang="en-US" smtClean="0"/>
              <a:pPr/>
              <a:t>13/09/19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13/09/19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13/09/19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13/09/19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A9E7B99-7C3F-4BC3-B7B8-7E1F8C620B24}" type="datetime1">
              <a:rPr lang="en-US" smtClean="0"/>
              <a:pPr/>
              <a:t>13/09/19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13/09/19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13/09/19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13/09/19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13/09/19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13/09/19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13/09/19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12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9423"/>
            <a:ext cx="8229600" cy="2835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4187152"/>
          </a:xfrm>
          <a:prstGeom prst="rect">
            <a:avLst/>
          </a:prstGeom>
          <a:solidFill>
            <a:srgbClr val="FD92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0115" y="958618"/>
            <a:ext cx="7772400" cy="904094"/>
          </a:xfrm>
        </p:spPr>
        <p:txBody>
          <a:bodyPr lIns="0" tIns="0" rIns="0" bIns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3000" b="1" dirty="0">
                <a:solidFill>
                  <a:srgbClr val="FFFFFF"/>
                </a:solidFill>
              </a:rPr>
              <a:t>TÍTULO</a:t>
            </a:r>
            <a:r>
              <a:rPr lang="en-US" sz="2800" b="1" dirty="0" smtClean="0">
                <a:solidFill>
                  <a:srgbClr val="FFFFFF"/>
                </a:solidFill>
              </a:rPr>
              <a:t/>
            </a:r>
            <a:br>
              <a:rPr lang="en-US" sz="2800" b="1" dirty="0" smtClean="0">
                <a:solidFill>
                  <a:srgbClr val="FFFFFF"/>
                </a:solidFill>
              </a:rPr>
            </a:br>
            <a:r>
              <a:rPr lang="en-US" sz="2000" dirty="0" err="1" smtClean="0"/>
              <a:t>Autor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1500" b="0" dirty="0" smtClean="0"/>
              <a:t>Info </a:t>
            </a:r>
            <a:r>
              <a:rPr lang="en-US" sz="1500" b="0" dirty="0" err="1" smtClean="0"/>
              <a:t>autor</a:t>
            </a:r>
            <a:endParaRPr lang="en-US" sz="1500" b="0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560115" y="493875"/>
            <a:ext cx="4572582" cy="230832"/>
          </a:xfrm>
        </p:spPr>
        <p:txBody>
          <a:bodyPr lIns="0" tIns="0" rIns="0" bIns="0">
            <a:spAutoFit/>
          </a:bodyPr>
          <a:lstStyle/>
          <a:p>
            <a:pPr algn="l"/>
            <a:r>
              <a:rPr lang="en-US" sz="1500" b="1" dirty="0" smtClean="0">
                <a:solidFill>
                  <a:schemeClr val="tx1"/>
                </a:solidFill>
              </a:rPr>
              <a:t>EVENTO</a:t>
            </a:r>
            <a:r>
              <a:rPr lang="en-US" sz="1500" dirty="0" smtClean="0">
                <a:solidFill>
                  <a:schemeClr val="tx1"/>
                </a:solidFill>
              </a:rPr>
              <a:t> </a:t>
            </a:r>
            <a:r>
              <a:rPr lang="en-US" sz="1500" b="0" dirty="0" smtClean="0">
                <a:solidFill>
                  <a:schemeClr val="tx1"/>
                </a:solidFill>
              </a:rPr>
              <a:t>Local, Data</a:t>
            </a:r>
            <a:endParaRPr lang="en-US" sz="1500" b="0" dirty="0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826" y="4318000"/>
            <a:ext cx="2084943" cy="73674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4371" y="4460936"/>
            <a:ext cx="787251" cy="44360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396" y="4530773"/>
            <a:ext cx="2533163" cy="303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584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539999" y="493875"/>
            <a:ext cx="8063999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olidFill>
                  <a:srgbClr val="FD9200"/>
                </a:solidFill>
              </a:rPr>
              <a:t>SUBTÍTULO 4</a:t>
            </a:r>
            <a:endParaRPr lang="en-US" sz="2000" dirty="0">
              <a:solidFill>
                <a:srgbClr val="FD92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32819" y="970151"/>
            <a:ext cx="3871180" cy="355842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2000" dirty="0" err="1"/>
              <a:t>Lorem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 dolor sit </a:t>
            </a:r>
            <a:r>
              <a:rPr lang="en-US" sz="2000" dirty="0" err="1"/>
              <a:t>amet</a:t>
            </a:r>
            <a:r>
              <a:rPr lang="en-US" sz="2000" dirty="0" smtClean="0"/>
              <a:t>, </a:t>
            </a:r>
            <a:r>
              <a:rPr lang="en-US" sz="2000" dirty="0" err="1" smtClean="0"/>
              <a:t>consectetur</a:t>
            </a:r>
            <a:r>
              <a:rPr lang="en-US" sz="2000" dirty="0" smtClean="0"/>
              <a:t> </a:t>
            </a:r>
            <a:r>
              <a:rPr lang="en-US" sz="2000" dirty="0" err="1"/>
              <a:t>adipiscing</a:t>
            </a:r>
            <a:r>
              <a:rPr lang="en-US" sz="2000" dirty="0"/>
              <a:t> </a:t>
            </a:r>
            <a:r>
              <a:rPr lang="en-US" sz="2000" dirty="0" err="1"/>
              <a:t>elit</a:t>
            </a:r>
            <a:r>
              <a:rPr lang="en-US" sz="2000" dirty="0"/>
              <a:t>. </a:t>
            </a:r>
            <a:r>
              <a:rPr lang="en-US" sz="2000" dirty="0" err="1"/>
              <a:t>Vivamus</a:t>
            </a:r>
            <a:r>
              <a:rPr lang="en-US" sz="2000" dirty="0"/>
              <a:t> </a:t>
            </a:r>
            <a:r>
              <a:rPr lang="en-US" sz="2000" dirty="0" smtClean="0"/>
              <a:t>dui </a:t>
            </a:r>
            <a:r>
              <a:rPr lang="en-US" sz="2000" dirty="0" err="1"/>
              <a:t>massa</a:t>
            </a:r>
            <a:r>
              <a:rPr lang="en-US" sz="2000" dirty="0"/>
              <a:t>, </a:t>
            </a:r>
            <a:r>
              <a:rPr lang="en-US" sz="2000" dirty="0" err="1"/>
              <a:t>tempor</a:t>
            </a:r>
            <a:r>
              <a:rPr lang="en-US" sz="2000" dirty="0"/>
              <a:t> et </a:t>
            </a:r>
            <a:r>
              <a:rPr lang="en-US" sz="2000" dirty="0" err="1"/>
              <a:t>euismod</a:t>
            </a:r>
            <a:r>
              <a:rPr lang="en-US" sz="2000" dirty="0"/>
              <a:t> </a:t>
            </a:r>
            <a:r>
              <a:rPr lang="en-US" sz="2000" dirty="0" smtClean="0"/>
              <a:t>ac</a:t>
            </a:r>
            <a:r>
              <a:rPr lang="en-US" sz="2000" dirty="0"/>
              <a:t>, </a:t>
            </a:r>
            <a:r>
              <a:rPr lang="en-US" sz="2000" dirty="0" err="1"/>
              <a:t>mattis</a:t>
            </a:r>
            <a:r>
              <a:rPr lang="en-US" sz="2000" dirty="0"/>
              <a:t> </a:t>
            </a:r>
            <a:r>
              <a:rPr lang="en-US" sz="2000" dirty="0" err="1"/>
              <a:t>eu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. </a:t>
            </a:r>
            <a:r>
              <a:rPr lang="en-US" sz="2000" dirty="0" err="1"/>
              <a:t>Quisque</a:t>
            </a:r>
            <a:r>
              <a:rPr lang="en-US" sz="2000" dirty="0"/>
              <a:t> </a:t>
            </a:r>
            <a:r>
              <a:rPr lang="en-US" sz="2000" dirty="0" err="1"/>
              <a:t>commodo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eget</a:t>
            </a:r>
            <a:r>
              <a:rPr lang="en-US" sz="2000" dirty="0"/>
              <a:t> nisi </a:t>
            </a:r>
            <a:r>
              <a:rPr lang="en-US" sz="2000" dirty="0" err="1"/>
              <a:t>lobortis</a:t>
            </a:r>
            <a:r>
              <a:rPr lang="en-US" sz="2000" dirty="0"/>
              <a:t> </a:t>
            </a:r>
            <a:r>
              <a:rPr lang="en-US" sz="2000" dirty="0" err="1"/>
              <a:t>faucibus</a:t>
            </a:r>
            <a:r>
              <a:rPr lang="en-US" sz="2000" dirty="0"/>
              <a:t>. </a:t>
            </a:r>
            <a:r>
              <a:rPr lang="en-US" sz="2000" dirty="0" err="1"/>
              <a:t>Fusce</a:t>
            </a:r>
            <a:r>
              <a:rPr lang="en-US" sz="2000" dirty="0"/>
              <a:t> </a:t>
            </a:r>
            <a:r>
              <a:rPr lang="en-US" sz="2000" dirty="0" err="1"/>
              <a:t>vestibulum</a:t>
            </a:r>
            <a:r>
              <a:rPr lang="en-US" sz="2000" dirty="0"/>
              <a:t> </a:t>
            </a:r>
            <a:r>
              <a:rPr lang="en-US" sz="2000" dirty="0" err="1"/>
              <a:t>rutrum</a:t>
            </a:r>
            <a:r>
              <a:rPr lang="en-US" sz="2000" dirty="0"/>
              <a:t> </a:t>
            </a:r>
            <a:r>
              <a:rPr lang="en-US" sz="2000" dirty="0" err="1" smtClean="0"/>
              <a:t>fermentum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Ut</a:t>
            </a:r>
            <a:r>
              <a:rPr lang="en-US" sz="2000" dirty="0" smtClean="0"/>
              <a:t> </a:t>
            </a:r>
            <a:r>
              <a:rPr lang="en-US" sz="2000" dirty="0"/>
              <a:t>dictum a nisi </a:t>
            </a:r>
            <a:r>
              <a:rPr lang="en-US" sz="2000" dirty="0" err="1"/>
              <a:t>quis</a:t>
            </a:r>
            <a:r>
              <a:rPr lang="en-US" sz="2000" dirty="0"/>
              <a:t> </a:t>
            </a:r>
            <a:r>
              <a:rPr lang="en-US" sz="2000" dirty="0" err="1"/>
              <a:t>eleifend</a:t>
            </a:r>
            <a:r>
              <a:rPr lang="en-US" sz="2000" dirty="0"/>
              <a:t>. </a:t>
            </a:r>
            <a:r>
              <a:rPr lang="en-US" sz="2000" dirty="0" err="1"/>
              <a:t>Mauris</a:t>
            </a:r>
            <a:r>
              <a:rPr lang="en-US" sz="2000" dirty="0"/>
              <a:t> </a:t>
            </a:r>
            <a:r>
              <a:rPr lang="en-US" sz="2000" dirty="0" err="1"/>
              <a:t>eleifend</a:t>
            </a:r>
            <a:r>
              <a:rPr lang="en-US" sz="2000" dirty="0"/>
              <a:t> </a:t>
            </a:r>
            <a:r>
              <a:rPr lang="en-US" sz="2000" dirty="0" err="1"/>
              <a:t>odio</a:t>
            </a:r>
            <a:r>
              <a:rPr lang="en-US" sz="2000" dirty="0"/>
              <a:t> non dolor </a:t>
            </a:r>
            <a:r>
              <a:rPr lang="en-US" sz="2000" dirty="0" err="1"/>
              <a:t>laoreet</a:t>
            </a:r>
            <a:r>
              <a:rPr lang="en-US" sz="2000" dirty="0"/>
              <a:t> </a:t>
            </a:r>
            <a:r>
              <a:rPr lang="en-US" sz="2000" dirty="0" err="1" smtClean="0"/>
              <a:t>blandit.Suspendisse</a:t>
            </a:r>
            <a:r>
              <a:rPr lang="en-US" sz="2000" dirty="0" smtClean="0"/>
              <a:t> </a:t>
            </a:r>
            <a:r>
              <a:rPr lang="en-US" sz="2000" dirty="0" err="1"/>
              <a:t>posuere</a:t>
            </a:r>
            <a:r>
              <a:rPr lang="en-US" sz="2000" dirty="0"/>
              <a:t> </a:t>
            </a:r>
            <a:r>
              <a:rPr lang="en-US" sz="2000" dirty="0" err="1"/>
              <a:t>rutrum</a:t>
            </a:r>
            <a:r>
              <a:rPr lang="en-US" sz="2000" dirty="0"/>
              <a:t> </a:t>
            </a:r>
            <a:r>
              <a:rPr lang="en-US" sz="2000" dirty="0" err="1"/>
              <a:t>feugiat</a:t>
            </a:r>
            <a:r>
              <a:rPr lang="en-US" sz="2000" dirty="0"/>
              <a:t> </a:t>
            </a:r>
            <a:r>
              <a:rPr lang="en-US" sz="2000" dirty="0" err="1"/>
              <a:t>erat</a:t>
            </a:r>
            <a:r>
              <a:rPr lang="en-US" sz="2000" dirty="0"/>
              <a:t> </a:t>
            </a:r>
            <a:r>
              <a:rPr lang="en-US" sz="2000" dirty="0" smtClean="0"/>
              <a:t>:</a:t>
            </a:r>
          </a:p>
          <a:p>
            <a:r>
              <a:rPr lang="en-US" sz="2000" b="1" dirty="0" err="1" smtClean="0"/>
              <a:t>Sed</a:t>
            </a:r>
            <a:r>
              <a:rPr lang="en-US" sz="2000" b="1" dirty="0" smtClean="0"/>
              <a:t> </a:t>
            </a:r>
            <a:r>
              <a:rPr lang="en-US" sz="2000" b="1" dirty="0" err="1"/>
              <a:t>faucibus</a:t>
            </a:r>
            <a:r>
              <a:rPr lang="en-US" sz="2000" b="1" dirty="0"/>
              <a:t> </a:t>
            </a:r>
            <a:r>
              <a:rPr lang="en-US" sz="2000" b="1" dirty="0" err="1"/>
              <a:t>libero</a:t>
            </a:r>
            <a:r>
              <a:rPr lang="en-US" sz="2000" b="1" dirty="0"/>
              <a:t> </a:t>
            </a:r>
            <a:r>
              <a:rPr lang="en-US" sz="2000" b="1" dirty="0" smtClean="0"/>
              <a:t>magna.</a:t>
            </a:r>
            <a:endParaRPr lang="en-US" sz="2000" b="1" dirty="0"/>
          </a:p>
        </p:txBody>
      </p:sp>
      <p:sp>
        <p:nvSpPr>
          <p:cNvPr id="6" name="Rectangle 5"/>
          <p:cNvSpPr/>
          <p:nvPr/>
        </p:nvSpPr>
        <p:spPr>
          <a:xfrm>
            <a:off x="540000" y="985545"/>
            <a:ext cx="3855470" cy="28706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999" y="3962007"/>
            <a:ext cx="3871180" cy="641491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sz="1500" dirty="0" err="1" smtClean="0"/>
              <a:t>Legenda</a:t>
            </a:r>
            <a:r>
              <a:rPr lang="en-US" sz="1500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en-US" sz="1500" dirty="0" err="1" smtClean="0"/>
              <a:t>Proin</a:t>
            </a:r>
            <a:r>
              <a:rPr lang="en-US" sz="1500" dirty="0" smtClean="0"/>
              <a:t> </a:t>
            </a:r>
            <a:r>
              <a:rPr lang="en-US" sz="1500" dirty="0" err="1"/>
              <a:t>commodo</a:t>
            </a:r>
            <a:r>
              <a:rPr lang="en-US" sz="1500" dirty="0"/>
              <a:t>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eget</a:t>
            </a:r>
            <a:r>
              <a:rPr lang="en-US" sz="1500" dirty="0"/>
              <a:t> nisi </a:t>
            </a:r>
            <a:r>
              <a:rPr lang="en-US" sz="1500" dirty="0" err="1" smtClean="0"/>
              <a:t>porttitor</a:t>
            </a:r>
            <a:r>
              <a:rPr lang="en-US" sz="1500" dirty="0" smtClean="0"/>
              <a:t> </a:t>
            </a:r>
            <a:r>
              <a:rPr lang="en-US" sz="1500" dirty="0"/>
              <a:t>a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nec</a:t>
            </a:r>
            <a:r>
              <a:rPr lang="en-US" sz="1500" dirty="0"/>
              <a:t> </a:t>
            </a:r>
            <a:r>
              <a:rPr lang="en-US" sz="1500" dirty="0" err="1" smtClean="0"/>
              <a:t>posuere</a:t>
            </a:r>
            <a:r>
              <a:rPr lang="en-US" sz="1500" dirty="0"/>
              <a:t>.</a:t>
            </a:r>
            <a:endParaRPr lang="en-US" sz="1500" dirty="0" smtClean="0"/>
          </a:p>
        </p:txBody>
      </p:sp>
    </p:spTree>
    <p:extLst>
      <p:ext uri="{BB962C8B-B14F-4D97-AF65-F5344CB8AC3E}">
        <p14:creationId xmlns:p14="http://schemas.microsoft.com/office/powerpoint/2010/main" val="2048179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40000" y="493875"/>
            <a:ext cx="3855470" cy="33623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32819" y="493874"/>
            <a:ext cx="3871180" cy="410962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2000" dirty="0" err="1"/>
              <a:t>Lorem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 dolor sit </a:t>
            </a:r>
            <a:r>
              <a:rPr lang="en-US" sz="2000" dirty="0" err="1"/>
              <a:t>amet</a:t>
            </a:r>
            <a:r>
              <a:rPr lang="en-US" sz="2000" dirty="0" smtClean="0"/>
              <a:t>, </a:t>
            </a:r>
            <a:r>
              <a:rPr lang="en-US" sz="2000" dirty="0" err="1" smtClean="0"/>
              <a:t>consectetur</a:t>
            </a:r>
            <a:r>
              <a:rPr lang="en-US" sz="2000" dirty="0" smtClean="0"/>
              <a:t> </a:t>
            </a:r>
            <a:r>
              <a:rPr lang="en-US" sz="2000" dirty="0" err="1"/>
              <a:t>adipiscing</a:t>
            </a:r>
            <a:r>
              <a:rPr lang="en-US" sz="2000" dirty="0"/>
              <a:t> </a:t>
            </a:r>
            <a:r>
              <a:rPr lang="en-US" sz="2000" dirty="0" err="1"/>
              <a:t>elit</a:t>
            </a:r>
            <a:r>
              <a:rPr lang="en-US" sz="2000" dirty="0"/>
              <a:t>. </a:t>
            </a:r>
            <a:r>
              <a:rPr lang="en-US" sz="2000" dirty="0" err="1"/>
              <a:t>Vivamus</a:t>
            </a:r>
            <a:r>
              <a:rPr lang="en-US" sz="2000" dirty="0"/>
              <a:t> </a:t>
            </a:r>
            <a:r>
              <a:rPr lang="en-US" sz="2000" dirty="0" smtClean="0"/>
              <a:t>dui </a:t>
            </a:r>
            <a:r>
              <a:rPr lang="en-US" sz="2000" dirty="0" err="1"/>
              <a:t>massa</a:t>
            </a:r>
            <a:r>
              <a:rPr lang="en-US" sz="2000" dirty="0"/>
              <a:t>, </a:t>
            </a:r>
            <a:r>
              <a:rPr lang="en-US" sz="2000" dirty="0" err="1"/>
              <a:t>tempor</a:t>
            </a:r>
            <a:r>
              <a:rPr lang="en-US" sz="2000" dirty="0"/>
              <a:t> et </a:t>
            </a:r>
            <a:r>
              <a:rPr lang="en-US" sz="2000" dirty="0" err="1"/>
              <a:t>euismod</a:t>
            </a:r>
            <a:r>
              <a:rPr lang="en-US" sz="2000" dirty="0"/>
              <a:t> </a:t>
            </a:r>
            <a:r>
              <a:rPr lang="en-US" sz="2000" dirty="0" smtClean="0"/>
              <a:t>ac</a:t>
            </a:r>
            <a:r>
              <a:rPr lang="en-US" sz="2000" dirty="0"/>
              <a:t>, </a:t>
            </a:r>
            <a:r>
              <a:rPr lang="en-US" sz="2000" dirty="0" err="1"/>
              <a:t>mattis</a:t>
            </a:r>
            <a:r>
              <a:rPr lang="en-US" sz="2000" dirty="0"/>
              <a:t> </a:t>
            </a:r>
            <a:r>
              <a:rPr lang="en-US" sz="2000" dirty="0" err="1"/>
              <a:t>eu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. </a:t>
            </a:r>
            <a:r>
              <a:rPr lang="en-US" sz="2000" dirty="0" err="1"/>
              <a:t>Quisque</a:t>
            </a:r>
            <a:r>
              <a:rPr lang="en-US" sz="2000" dirty="0"/>
              <a:t> </a:t>
            </a:r>
            <a:r>
              <a:rPr lang="en-US" sz="2000" dirty="0" err="1"/>
              <a:t>commodo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eget</a:t>
            </a:r>
            <a:r>
              <a:rPr lang="en-US" sz="2000" dirty="0"/>
              <a:t> nisi </a:t>
            </a:r>
            <a:r>
              <a:rPr lang="en-US" sz="2000" dirty="0" err="1"/>
              <a:t>lobortis</a:t>
            </a:r>
            <a:r>
              <a:rPr lang="en-US" sz="2000" dirty="0"/>
              <a:t> </a:t>
            </a:r>
            <a:r>
              <a:rPr lang="en-US" sz="2000" dirty="0" err="1"/>
              <a:t>consectetur</a:t>
            </a:r>
            <a:r>
              <a:rPr lang="en-US" sz="2000" dirty="0"/>
              <a:t> </a:t>
            </a:r>
            <a:r>
              <a:rPr lang="en-US" sz="2000" dirty="0" err="1"/>
              <a:t>adipiscing</a:t>
            </a:r>
            <a:r>
              <a:rPr lang="en-US" sz="2000" dirty="0"/>
              <a:t> </a:t>
            </a:r>
            <a:r>
              <a:rPr lang="en-US" sz="2000" dirty="0" err="1" smtClean="0"/>
              <a:t>elit</a:t>
            </a:r>
            <a:r>
              <a:rPr lang="en-US" sz="2000" dirty="0" smtClean="0"/>
              <a:t> </a:t>
            </a:r>
            <a:r>
              <a:rPr lang="en-US" sz="2000" dirty="0" err="1" smtClean="0"/>
              <a:t>faucibus</a:t>
            </a:r>
            <a:r>
              <a:rPr lang="en-US" sz="2000" dirty="0"/>
              <a:t>. </a:t>
            </a:r>
            <a:r>
              <a:rPr lang="en-US" sz="2000" dirty="0" err="1"/>
              <a:t>Fusce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 smtClean="0"/>
              <a:t>, </a:t>
            </a:r>
            <a:r>
              <a:rPr lang="en-US" sz="2000" dirty="0" err="1" smtClean="0"/>
              <a:t>vestibulum</a:t>
            </a:r>
            <a:r>
              <a:rPr lang="en-US" sz="2000" dirty="0" smtClean="0"/>
              <a:t> </a:t>
            </a:r>
            <a:r>
              <a:rPr lang="en-US" sz="2000" dirty="0" err="1"/>
              <a:t>rutrum</a:t>
            </a:r>
            <a:r>
              <a:rPr lang="en-US" sz="2000" dirty="0"/>
              <a:t> </a:t>
            </a:r>
            <a:r>
              <a:rPr lang="en-US" sz="2000" dirty="0" err="1" smtClean="0"/>
              <a:t>fermentum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Ut</a:t>
            </a:r>
            <a:r>
              <a:rPr lang="en-US" sz="2000" dirty="0" smtClean="0"/>
              <a:t> </a:t>
            </a:r>
            <a:r>
              <a:rPr lang="en-US" sz="2000" dirty="0"/>
              <a:t>dictum a nisi </a:t>
            </a:r>
            <a:r>
              <a:rPr lang="en-US" sz="2000" dirty="0" err="1"/>
              <a:t>quis</a:t>
            </a:r>
            <a:r>
              <a:rPr lang="en-US" sz="2000" dirty="0"/>
              <a:t> </a:t>
            </a:r>
            <a:r>
              <a:rPr lang="en-US" sz="2000" dirty="0" err="1"/>
              <a:t>eleifend</a:t>
            </a:r>
            <a:r>
              <a:rPr lang="en-US" sz="2000" dirty="0"/>
              <a:t>. </a:t>
            </a:r>
            <a:r>
              <a:rPr lang="en-US" sz="2000" dirty="0" err="1"/>
              <a:t>Mauris</a:t>
            </a:r>
            <a:r>
              <a:rPr lang="en-US" sz="2000" dirty="0"/>
              <a:t> </a:t>
            </a:r>
            <a:r>
              <a:rPr lang="en-US" sz="2000" dirty="0" err="1" smtClean="0"/>
              <a:t>eleifend</a:t>
            </a:r>
            <a:r>
              <a:rPr lang="en-US" sz="2000" dirty="0"/>
              <a:t> </a:t>
            </a:r>
            <a:r>
              <a:rPr lang="en-US" sz="2000" dirty="0" err="1"/>
              <a:t>consectetur</a:t>
            </a:r>
            <a:r>
              <a:rPr lang="en-US" sz="2000" dirty="0"/>
              <a:t> </a:t>
            </a:r>
            <a:r>
              <a:rPr lang="en-US" sz="2000" dirty="0" err="1"/>
              <a:t>adipiscing</a:t>
            </a:r>
            <a:r>
              <a:rPr lang="en-US" sz="2000" dirty="0"/>
              <a:t>  </a:t>
            </a:r>
            <a:r>
              <a:rPr lang="en-US" sz="2000" dirty="0" err="1"/>
              <a:t>odio</a:t>
            </a:r>
            <a:r>
              <a:rPr lang="en-US" sz="2000" dirty="0"/>
              <a:t> non dolor </a:t>
            </a:r>
            <a:r>
              <a:rPr lang="en-US" sz="2000" dirty="0" err="1"/>
              <a:t>laoreet</a:t>
            </a:r>
            <a:r>
              <a:rPr lang="en-US" sz="2000" dirty="0"/>
              <a:t> </a:t>
            </a:r>
            <a:r>
              <a:rPr lang="en-US" sz="2000" dirty="0" err="1" smtClean="0"/>
              <a:t>blandit.Suspendisse</a:t>
            </a:r>
            <a:r>
              <a:rPr lang="en-US" sz="2000" dirty="0" smtClean="0"/>
              <a:t> </a:t>
            </a:r>
            <a:r>
              <a:rPr lang="en-US" sz="2000" dirty="0" err="1"/>
              <a:t>posuere</a:t>
            </a:r>
            <a:r>
              <a:rPr lang="en-US" sz="2000" dirty="0"/>
              <a:t> </a:t>
            </a:r>
            <a:r>
              <a:rPr lang="en-US" sz="2000" dirty="0" err="1"/>
              <a:t>rutrum</a:t>
            </a:r>
            <a:r>
              <a:rPr lang="en-US" sz="2000" dirty="0"/>
              <a:t> </a:t>
            </a:r>
            <a:r>
              <a:rPr lang="en-US" sz="2000" dirty="0" err="1"/>
              <a:t>feugiat</a:t>
            </a:r>
            <a:r>
              <a:rPr lang="en-US" sz="2000" dirty="0"/>
              <a:t> </a:t>
            </a:r>
            <a:r>
              <a:rPr lang="en-US" sz="2000" dirty="0" err="1"/>
              <a:t>erat</a:t>
            </a:r>
            <a:r>
              <a:rPr lang="en-US" sz="2000" dirty="0"/>
              <a:t> </a:t>
            </a:r>
            <a:r>
              <a:rPr lang="en-US" sz="2000" dirty="0" smtClean="0"/>
              <a:t>:</a:t>
            </a:r>
          </a:p>
          <a:p>
            <a:r>
              <a:rPr lang="en-US" sz="2000" b="1" dirty="0" err="1" smtClean="0"/>
              <a:t>Sed</a:t>
            </a:r>
            <a:r>
              <a:rPr lang="en-US" sz="2000" b="1" dirty="0" smtClean="0"/>
              <a:t> </a:t>
            </a:r>
            <a:r>
              <a:rPr lang="en-US" sz="2000" b="1" dirty="0" err="1"/>
              <a:t>faucibus</a:t>
            </a:r>
            <a:r>
              <a:rPr lang="en-US" sz="2000" b="1" dirty="0"/>
              <a:t> </a:t>
            </a:r>
            <a:r>
              <a:rPr lang="en-US" sz="2000" b="1" dirty="0" err="1"/>
              <a:t>libero</a:t>
            </a:r>
            <a:r>
              <a:rPr lang="en-US" sz="2000" b="1" dirty="0"/>
              <a:t> </a:t>
            </a:r>
            <a:r>
              <a:rPr lang="en-US" sz="2000" b="1" dirty="0" smtClean="0"/>
              <a:t>magna.</a:t>
            </a:r>
            <a:endParaRPr 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39999" y="3962007"/>
            <a:ext cx="3871180" cy="641491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sz="1500" dirty="0" err="1" smtClean="0"/>
              <a:t>Legenda</a:t>
            </a:r>
            <a:r>
              <a:rPr lang="en-US" sz="1500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en-US" sz="1500" dirty="0" err="1" smtClean="0"/>
              <a:t>Proin</a:t>
            </a:r>
            <a:r>
              <a:rPr lang="en-US" sz="1500" dirty="0" smtClean="0"/>
              <a:t> </a:t>
            </a:r>
            <a:r>
              <a:rPr lang="en-US" sz="1500" dirty="0" err="1"/>
              <a:t>commodo</a:t>
            </a:r>
            <a:r>
              <a:rPr lang="en-US" sz="1500" dirty="0"/>
              <a:t>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eget</a:t>
            </a:r>
            <a:r>
              <a:rPr lang="en-US" sz="1500" dirty="0"/>
              <a:t> nisi </a:t>
            </a:r>
            <a:r>
              <a:rPr lang="en-US" sz="1500" dirty="0" err="1" smtClean="0"/>
              <a:t>porttitor</a:t>
            </a:r>
            <a:r>
              <a:rPr lang="en-US" sz="1500" dirty="0" smtClean="0"/>
              <a:t> </a:t>
            </a:r>
            <a:r>
              <a:rPr lang="en-US" sz="1500" dirty="0"/>
              <a:t>a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nec</a:t>
            </a:r>
            <a:r>
              <a:rPr lang="en-US" sz="1500" dirty="0"/>
              <a:t> </a:t>
            </a:r>
            <a:r>
              <a:rPr lang="en-US" sz="1500" dirty="0" err="1" smtClean="0"/>
              <a:t>posuere</a:t>
            </a:r>
            <a:r>
              <a:rPr lang="en-US" sz="1500" dirty="0"/>
              <a:t>.</a:t>
            </a:r>
            <a:endParaRPr lang="en-US" sz="1500" dirty="0" smtClean="0"/>
          </a:p>
        </p:txBody>
      </p:sp>
    </p:spTree>
    <p:extLst>
      <p:ext uri="{BB962C8B-B14F-4D97-AF65-F5344CB8AC3E}">
        <p14:creationId xmlns:p14="http://schemas.microsoft.com/office/powerpoint/2010/main" val="3287830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539999" y="493875"/>
            <a:ext cx="8063999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olidFill>
                  <a:srgbClr val="FD9200"/>
                </a:solidFill>
              </a:rPr>
              <a:t>SUBTÍTULO 5</a:t>
            </a:r>
            <a:endParaRPr lang="en-US" sz="2000" dirty="0">
              <a:solidFill>
                <a:srgbClr val="FD92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999" y="3658588"/>
            <a:ext cx="8064000" cy="98543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000" dirty="0" err="1"/>
              <a:t>Lorem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 dolor sit </a:t>
            </a:r>
            <a:r>
              <a:rPr lang="en-US" sz="2000" dirty="0" err="1"/>
              <a:t>amet</a:t>
            </a:r>
            <a:r>
              <a:rPr lang="en-US" sz="2000" dirty="0" smtClean="0"/>
              <a:t>, </a:t>
            </a:r>
            <a:r>
              <a:rPr lang="en-US" sz="2000" dirty="0" err="1" smtClean="0"/>
              <a:t>consectetur</a:t>
            </a:r>
            <a:r>
              <a:rPr lang="en-US" sz="2000" dirty="0" smtClean="0"/>
              <a:t> </a:t>
            </a:r>
            <a:r>
              <a:rPr lang="en-US" sz="2000" dirty="0" err="1"/>
              <a:t>adipiscing</a:t>
            </a:r>
            <a:r>
              <a:rPr lang="en-US" sz="2000" dirty="0"/>
              <a:t> </a:t>
            </a:r>
            <a:r>
              <a:rPr lang="en-US" sz="2000" dirty="0" err="1"/>
              <a:t>elit</a:t>
            </a:r>
            <a:r>
              <a:rPr lang="en-US" sz="2000" dirty="0"/>
              <a:t>. </a:t>
            </a:r>
            <a:r>
              <a:rPr lang="en-US" sz="2000" dirty="0" err="1"/>
              <a:t>Vivamus</a:t>
            </a:r>
            <a:r>
              <a:rPr lang="en-US" sz="2000" dirty="0"/>
              <a:t> </a:t>
            </a:r>
            <a:r>
              <a:rPr lang="en-US" sz="2000" dirty="0" smtClean="0"/>
              <a:t>dui </a:t>
            </a:r>
            <a:r>
              <a:rPr lang="en-US" sz="2000" dirty="0" err="1"/>
              <a:t>massa</a:t>
            </a:r>
            <a:r>
              <a:rPr lang="en-US" sz="2000" dirty="0"/>
              <a:t>, </a:t>
            </a:r>
            <a:r>
              <a:rPr lang="en-US" sz="2000" dirty="0" err="1"/>
              <a:t>tempor</a:t>
            </a:r>
            <a:r>
              <a:rPr lang="en-US" sz="2000" dirty="0"/>
              <a:t> et </a:t>
            </a:r>
            <a:r>
              <a:rPr lang="en-US" sz="2000" dirty="0" err="1"/>
              <a:t>euismod</a:t>
            </a:r>
            <a:r>
              <a:rPr lang="en-US" sz="2000" dirty="0"/>
              <a:t> </a:t>
            </a:r>
            <a:r>
              <a:rPr lang="en-US" sz="2000" dirty="0" smtClean="0"/>
              <a:t>ac</a:t>
            </a:r>
            <a:r>
              <a:rPr lang="en-US" sz="2000" dirty="0"/>
              <a:t>, </a:t>
            </a:r>
            <a:r>
              <a:rPr lang="en-US" sz="2000" dirty="0" err="1"/>
              <a:t>mattis</a:t>
            </a:r>
            <a:r>
              <a:rPr lang="en-US" sz="2000" dirty="0"/>
              <a:t> </a:t>
            </a:r>
            <a:r>
              <a:rPr lang="en-US" sz="2000" dirty="0" err="1"/>
              <a:t>eu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. </a:t>
            </a:r>
            <a:r>
              <a:rPr lang="en-US" sz="2000" dirty="0" err="1"/>
              <a:t>Quisque</a:t>
            </a:r>
            <a:r>
              <a:rPr lang="en-US" sz="2000" dirty="0"/>
              <a:t> </a:t>
            </a:r>
            <a:r>
              <a:rPr lang="en-US" sz="2000" dirty="0" err="1"/>
              <a:t>commodo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eget</a:t>
            </a:r>
            <a:r>
              <a:rPr lang="en-US" sz="2000" dirty="0"/>
              <a:t> nisi </a:t>
            </a:r>
            <a:r>
              <a:rPr lang="en-US" sz="2000" dirty="0" err="1"/>
              <a:t>lobortis</a:t>
            </a:r>
            <a:r>
              <a:rPr lang="en-US" sz="2000" dirty="0"/>
              <a:t> </a:t>
            </a:r>
            <a:r>
              <a:rPr lang="en-US" sz="2000" dirty="0" err="1"/>
              <a:t>faucibus</a:t>
            </a:r>
            <a:r>
              <a:rPr lang="en-US" sz="2000" dirty="0"/>
              <a:t>. </a:t>
            </a:r>
            <a:r>
              <a:rPr lang="en-US" sz="2000" dirty="0" err="1"/>
              <a:t>Fusce</a:t>
            </a:r>
            <a:r>
              <a:rPr lang="en-US" sz="2000" dirty="0"/>
              <a:t> </a:t>
            </a:r>
            <a:r>
              <a:rPr lang="en-US" sz="2000" dirty="0" err="1"/>
              <a:t>vestibulum</a:t>
            </a:r>
            <a:r>
              <a:rPr lang="en-US" sz="2000" dirty="0"/>
              <a:t> </a:t>
            </a:r>
            <a:r>
              <a:rPr lang="en-US" sz="2000" dirty="0" err="1"/>
              <a:t>rutrum</a:t>
            </a:r>
            <a:r>
              <a:rPr lang="en-US" sz="2000" dirty="0"/>
              <a:t> </a:t>
            </a:r>
            <a:r>
              <a:rPr lang="en-US" sz="2000" dirty="0" err="1" smtClean="0"/>
              <a:t>fermentum</a:t>
            </a:r>
            <a:r>
              <a:rPr lang="en-US" sz="2000" dirty="0" smtClean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539999" y="1045071"/>
            <a:ext cx="8063999" cy="241319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048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9999" y="493875"/>
            <a:ext cx="8063999" cy="296439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999" y="3658588"/>
            <a:ext cx="8064000" cy="98543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000" dirty="0" err="1"/>
              <a:t>Lorem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 dolor sit </a:t>
            </a:r>
            <a:r>
              <a:rPr lang="en-US" sz="2000" dirty="0" err="1"/>
              <a:t>amet</a:t>
            </a:r>
            <a:r>
              <a:rPr lang="en-US" sz="2000" dirty="0" smtClean="0"/>
              <a:t>, </a:t>
            </a:r>
            <a:r>
              <a:rPr lang="en-US" sz="2000" dirty="0" err="1" smtClean="0"/>
              <a:t>consectetur</a:t>
            </a:r>
            <a:r>
              <a:rPr lang="en-US" sz="2000" dirty="0" smtClean="0"/>
              <a:t> </a:t>
            </a:r>
            <a:r>
              <a:rPr lang="en-US" sz="2000" dirty="0" err="1"/>
              <a:t>adipiscing</a:t>
            </a:r>
            <a:r>
              <a:rPr lang="en-US" sz="2000" dirty="0"/>
              <a:t> </a:t>
            </a:r>
            <a:r>
              <a:rPr lang="en-US" sz="2000" dirty="0" err="1"/>
              <a:t>elit</a:t>
            </a:r>
            <a:r>
              <a:rPr lang="en-US" sz="2000" dirty="0"/>
              <a:t>. </a:t>
            </a:r>
            <a:r>
              <a:rPr lang="en-US" sz="2000" dirty="0" err="1"/>
              <a:t>Vivamus</a:t>
            </a:r>
            <a:r>
              <a:rPr lang="en-US" sz="2000" dirty="0"/>
              <a:t> </a:t>
            </a:r>
            <a:r>
              <a:rPr lang="en-US" sz="2000" dirty="0" smtClean="0"/>
              <a:t>dui </a:t>
            </a:r>
            <a:r>
              <a:rPr lang="en-US" sz="2000" dirty="0" err="1"/>
              <a:t>massa</a:t>
            </a:r>
            <a:r>
              <a:rPr lang="en-US" sz="2000" dirty="0"/>
              <a:t>, </a:t>
            </a:r>
            <a:r>
              <a:rPr lang="en-US" sz="2000" dirty="0" err="1"/>
              <a:t>tempor</a:t>
            </a:r>
            <a:r>
              <a:rPr lang="en-US" sz="2000" dirty="0"/>
              <a:t> et </a:t>
            </a:r>
            <a:r>
              <a:rPr lang="en-US" sz="2000" dirty="0" err="1"/>
              <a:t>euismod</a:t>
            </a:r>
            <a:r>
              <a:rPr lang="en-US" sz="2000" dirty="0"/>
              <a:t> </a:t>
            </a:r>
            <a:r>
              <a:rPr lang="en-US" sz="2000" dirty="0" smtClean="0"/>
              <a:t>ac</a:t>
            </a:r>
            <a:r>
              <a:rPr lang="en-US" sz="2000" dirty="0"/>
              <a:t>, </a:t>
            </a:r>
            <a:r>
              <a:rPr lang="en-US" sz="2000" dirty="0" err="1"/>
              <a:t>mattis</a:t>
            </a:r>
            <a:r>
              <a:rPr lang="en-US" sz="2000" dirty="0"/>
              <a:t> </a:t>
            </a:r>
            <a:r>
              <a:rPr lang="en-US" sz="2000" dirty="0" err="1"/>
              <a:t>eu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. </a:t>
            </a:r>
            <a:r>
              <a:rPr lang="en-US" sz="2000" dirty="0" err="1"/>
              <a:t>Quisque</a:t>
            </a:r>
            <a:r>
              <a:rPr lang="en-US" sz="2000" dirty="0"/>
              <a:t> </a:t>
            </a:r>
            <a:r>
              <a:rPr lang="en-US" sz="2000" dirty="0" err="1"/>
              <a:t>commodo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eget</a:t>
            </a:r>
            <a:r>
              <a:rPr lang="en-US" sz="2000" dirty="0"/>
              <a:t> nisi </a:t>
            </a:r>
            <a:r>
              <a:rPr lang="en-US" sz="2000" dirty="0" err="1"/>
              <a:t>lobortis</a:t>
            </a:r>
            <a:r>
              <a:rPr lang="en-US" sz="2000" dirty="0"/>
              <a:t> </a:t>
            </a:r>
            <a:r>
              <a:rPr lang="en-US" sz="2000" dirty="0" err="1"/>
              <a:t>faucibus</a:t>
            </a:r>
            <a:r>
              <a:rPr lang="en-US" sz="2000" dirty="0"/>
              <a:t>. </a:t>
            </a:r>
            <a:r>
              <a:rPr lang="en-US" sz="2000" dirty="0" err="1"/>
              <a:t>Fusce</a:t>
            </a:r>
            <a:r>
              <a:rPr lang="en-US" sz="2000" dirty="0"/>
              <a:t> </a:t>
            </a:r>
            <a:r>
              <a:rPr lang="en-US" sz="2000" dirty="0" err="1"/>
              <a:t>vestibulum</a:t>
            </a:r>
            <a:r>
              <a:rPr lang="en-US" sz="2000" dirty="0"/>
              <a:t> </a:t>
            </a:r>
            <a:r>
              <a:rPr lang="en-US" sz="2000" dirty="0" err="1"/>
              <a:t>rutrum</a:t>
            </a:r>
            <a:r>
              <a:rPr lang="en-US" sz="2000" dirty="0"/>
              <a:t> </a:t>
            </a:r>
            <a:r>
              <a:rPr lang="en-US" sz="2000" dirty="0" err="1" smtClean="0"/>
              <a:t>fermentum</a:t>
            </a:r>
            <a:r>
              <a:rPr lang="en-US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0279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539999" y="493875"/>
            <a:ext cx="8063999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olidFill>
                  <a:srgbClr val="FD9200"/>
                </a:solidFill>
              </a:rPr>
              <a:t>SUBTÍTULO 6</a:t>
            </a:r>
            <a:endParaRPr lang="en-US" sz="2000" dirty="0">
              <a:solidFill>
                <a:srgbClr val="FD92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999" y="3658588"/>
            <a:ext cx="8064000" cy="985438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r>
              <a:rPr lang="en-US" sz="1500" dirty="0" err="1" smtClean="0"/>
              <a:t>Legenda</a:t>
            </a:r>
            <a:r>
              <a:rPr lang="en-US" sz="1500" dirty="0" smtClean="0"/>
              <a:t>: </a:t>
            </a:r>
            <a:r>
              <a:rPr lang="en-US" sz="1500" b="1" i="1" dirty="0" err="1" smtClean="0"/>
              <a:t>Lorem</a:t>
            </a:r>
            <a:r>
              <a:rPr lang="en-US" sz="1500" b="1" i="1" dirty="0" smtClean="0"/>
              <a:t> </a:t>
            </a:r>
            <a:r>
              <a:rPr lang="en-US" sz="1500" b="1" i="1" dirty="0" err="1"/>
              <a:t>ipsum</a:t>
            </a:r>
            <a:r>
              <a:rPr lang="en-US" sz="1500" b="1" i="1" dirty="0"/>
              <a:t> dolor sit </a:t>
            </a:r>
            <a:r>
              <a:rPr lang="en-US" sz="1500" b="1" i="1" dirty="0" err="1"/>
              <a:t>amet</a:t>
            </a:r>
            <a:r>
              <a:rPr lang="en-US" sz="1500" dirty="0" smtClean="0"/>
              <a:t>, </a:t>
            </a:r>
            <a:r>
              <a:rPr lang="en-US" sz="1500" dirty="0" err="1" smtClean="0"/>
              <a:t>consectetur</a:t>
            </a:r>
            <a:r>
              <a:rPr lang="en-US" sz="1500" dirty="0" smtClean="0"/>
              <a:t> </a:t>
            </a:r>
            <a:r>
              <a:rPr lang="en-US" sz="1500" dirty="0" err="1"/>
              <a:t>adipiscing</a:t>
            </a:r>
            <a:r>
              <a:rPr lang="en-US" sz="1500" dirty="0"/>
              <a:t> </a:t>
            </a:r>
            <a:r>
              <a:rPr lang="en-US" sz="1500" dirty="0" err="1"/>
              <a:t>elit</a:t>
            </a:r>
            <a:r>
              <a:rPr lang="en-US" sz="1500" dirty="0"/>
              <a:t>. </a:t>
            </a:r>
            <a:r>
              <a:rPr lang="en-US" sz="1500" dirty="0" err="1"/>
              <a:t>Vivamus</a:t>
            </a:r>
            <a:r>
              <a:rPr lang="en-US" sz="1500" dirty="0"/>
              <a:t> </a:t>
            </a:r>
            <a:r>
              <a:rPr lang="en-US" sz="1500" dirty="0" smtClean="0"/>
              <a:t>dui </a:t>
            </a:r>
            <a:r>
              <a:rPr lang="en-US" sz="1500" dirty="0" err="1"/>
              <a:t>massa</a:t>
            </a:r>
            <a:r>
              <a:rPr lang="en-US" sz="1500" dirty="0"/>
              <a:t>, </a:t>
            </a:r>
            <a:r>
              <a:rPr lang="en-US" sz="1500" dirty="0" err="1"/>
              <a:t>tempor</a:t>
            </a:r>
            <a:r>
              <a:rPr lang="en-US" sz="1500" dirty="0"/>
              <a:t> et </a:t>
            </a:r>
            <a:r>
              <a:rPr lang="en-US" sz="1500" dirty="0" err="1"/>
              <a:t>euismod</a:t>
            </a:r>
            <a:r>
              <a:rPr lang="en-US" sz="1500" dirty="0"/>
              <a:t> </a:t>
            </a:r>
            <a:r>
              <a:rPr lang="en-US" sz="1500" dirty="0" smtClean="0"/>
              <a:t>ac</a:t>
            </a:r>
            <a:r>
              <a:rPr lang="en-US" sz="1500" dirty="0"/>
              <a:t>, </a:t>
            </a:r>
            <a:r>
              <a:rPr lang="en-US" sz="1500" dirty="0" err="1"/>
              <a:t>mattis</a:t>
            </a:r>
            <a:r>
              <a:rPr lang="en-US" sz="1500" dirty="0"/>
              <a:t> </a:t>
            </a:r>
            <a:r>
              <a:rPr lang="en-US" sz="1500" dirty="0" err="1"/>
              <a:t>eu</a:t>
            </a:r>
            <a:r>
              <a:rPr lang="en-US" sz="1500" dirty="0"/>
              <a:t> </a:t>
            </a:r>
            <a:r>
              <a:rPr lang="en-US" sz="1500" dirty="0" err="1"/>
              <a:t>ipsum</a:t>
            </a:r>
            <a:r>
              <a:rPr lang="en-US" sz="1500" dirty="0"/>
              <a:t>. </a:t>
            </a:r>
            <a:r>
              <a:rPr lang="en-US" sz="1500" dirty="0" err="1"/>
              <a:t>Quisque</a:t>
            </a:r>
            <a:r>
              <a:rPr lang="en-US" sz="1500" dirty="0"/>
              <a:t> </a:t>
            </a:r>
            <a:r>
              <a:rPr lang="en-US" sz="1500" dirty="0" err="1"/>
              <a:t>commodo</a:t>
            </a:r>
            <a:r>
              <a:rPr lang="en-US" sz="1500" dirty="0"/>
              <a:t>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eget</a:t>
            </a:r>
            <a:r>
              <a:rPr lang="en-US" sz="1500" dirty="0"/>
              <a:t> nisi </a:t>
            </a:r>
            <a:r>
              <a:rPr lang="en-US" sz="1500" dirty="0" err="1"/>
              <a:t>lobortis</a:t>
            </a:r>
            <a:r>
              <a:rPr lang="en-US" sz="1500" dirty="0"/>
              <a:t> </a:t>
            </a:r>
            <a:r>
              <a:rPr lang="en-US" sz="1500" dirty="0" err="1"/>
              <a:t>faucibus</a:t>
            </a:r>
            <a:r>
              <a:rPr lang="en-US" sz="1500" dirty="0"/>
              <a:t>. </a:t>
            </a:r>
            <a:r>
              <a:rPr lang="en-US" sz="1500" dirty="0" err="1"/>
              <a:t>Fusce</a:t>
            </a:r>
            <a:r>
              <a:rPr lang="en-US" sz="1500" dirty="0"/>
              <a:t> </a:t>
            </a:r>
            <a:r>
              <a:rPr lang="en-US" sz="1500" dirty="0" err="1"/>
              <a:t>vestibulum</a:t>
            </a:r>
            <a:r>
              <a:rPr lang="en-US" sz="1500" dirty="0"/>
              <a:t> </a:t>
            </a:r>
            <a:r>
              <a:rPr lang="en-US" sz="1500" dirty="0" err="1"/>
              <a:t>rutrum</a:t>
            </a:r>
            <a:r>
              <a:rPr lang="en-US" sz="1500" dirty="0"/>
              <a:t> </a:t>
            </a:r>
            <a:r>
              <a:rPr lang="en-US" sz="1500" dirty="0" err="1" smtClean="0"/>
              <a:t>fermentum</a:t>
            </a:r>
            <a:r>
              <a:rPr lang="en-US" sz="1500" dirty="0" smtClean="0"/>
              <a:t>. </a:t>
            </a:r>
            <a:r>
              <a:rPr lang="en-US" sz="1500" dirty="0" err="1"/>
              <a:t>Proin</a:t>
            </a:r>
            <a:r>
              <a:rPr lang="en-US" sz="1500" dirty="0"/>
              <a:t> </a:t>
            </a:r>
            <a:r>
              <a:rPr lang="en-US" sz="1500" dirty="0" err="1"/>
              <a:t>commodo</a:t>
            </a:r>
            <a:r>
              <a:rPr lang="en-US" sz="1500" dirty="0"/>
              <a:t>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eget</a:t>
            </a:r>
            <a:r>
              <a:rPr lang="en-US" sz="1500" dirty="0"/>
              <a:t> nisi </a:t>
            </a:r>
            <a:r>
              <a:rPr lang="en-US" sz="1500" dirty="0" err="1"/>
              <a:t>porttitor</a:t>
            </a:r>
            <a:r>
              <a:rPr lang="en-US" sz="1500" dirty="0"/>
              <a:t> a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nec</a:t>
            </a:r>
            <a:r>
              <a:rPr lang="en-US" sz="1500" dirty="0"/>
              <a:t> </a:t>
            </a:r>
            <a:r>
              <a:rPr lang="en-US" sz="1500" dirty="0" err="1" smtClean="0"/>
              <a:t>posuere</a:t>
            </a:r>
            <a:r>
              <a:rPr lang="en-US" sz="1500" dirty="0" smtClean="0"/>
              <a:t>. </a:t>
            </a:r>
            <a:r>
              <a:rPr lang="en-US" sz="1500" dirty="0" err="1"/>
              <a:t>Mauris</a:t>
            </a:r>
            <a:r>
              <a:rPr lang="en-US" sz="1500" dirty="0"/>
              <a:t> </a:t>
            </a:r>
            <a:r>
              <a:rPr lang="en-US" sz="1500" dirty="0" err="1"/>
              <a:t>eleifend</a:t>
            </a:r>
            <a:r>
              <a:rPr lang="en-US" sz="1500" dirty="0"/>
              <a:t> </a:t>
            </a:r>
            <a:r>
              <a:rPr lang="en-US" sz="1500" dirty="0" err="1"/>
              <a:t>odio</a:t>
            </a:r>
            <a:r>
              <a:rPr lang="en-US" sz="1500" dirty="0"/>
              <a:t> non dolor </a:t>
            </a:r>
            <a:r>
              <a:rPr lang="en-US" sz="1500" dirty="0" err="1"/>
              <a:t>laoreet</a:t>
            </a:r>
            <a:r>
              <a:rPr lang="en-US" sz="1500" dirty="0"/>
              <a:t> </a:t>
            </a:r>
            <a:r>
              <a:rPr lang="en-US" sz="1500" dirty="0" err="1"/>
              <a:t>blandit</a:t>
            </a:r>
            <a:r>
              <a:rPr lang="en-US" sz="1500" dirty="0" smtClean="0"/>
              <a:t>.</a:t>
            </a:r>
            <a:endParaRPr lang="en-US" sz="1500" dirty="0"/>
          </a:p>
        </p:txBody>
      </p:sp>
      <p:sp>
        <p:nvSpPr>
          <p:cNvPr id="7" name="Rectangle 6"/>
          <p:cNvSpPr/>
          <p:nvPr/>
        </p:nvSpPr>
        <p:spPr>
          <a:xfrm>
            <a:off x="539999" y="1045071"/>
            <a:ext cx="8063999" cy="241319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966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9999" y="493875"/>
            <a:ext cx="8063999" cy="296439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999" y="3658588"/>
            <a:ext cx="8064000" cy="985438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r>
              <a:rPr lang="en-US" sz="1500" dirty="0" err="1" smtClean="0"/>
              <a:t>Legenda</a:t>
            </a:r>
            <a:r>
              <a:rPr lang="en-US" sz="1500" dirty="0" smtClean="0"/>
              <a:t>: </a:t>
            </a:r>
            <a:r>
              <a:rPr lang="en-US" sz="1500" b="1" i="1" dirty="0" err="1" smtClean="0"/>
              <a:t>Lorem</a:t>
            </a:r>
            <a:r>
              <a:rPr lang="en-US" sz="1500" b="1" i="1" dirty="0" smtClean="0"/>
              <a:t> </a:t>
            </a:r>
            <a:r>
              <a:rPr lang="en-US" sz="1500" b="1" i="1" dirty="0" err="1"/>
              <a:t>ipsum</a:t>
            </a:r>
            <a:r>
              <a:rPr lang="en-US" sz="1500" b="1" i="1" dirty="0"/>
              <a:t> dolor sit </a:t>
            </a:r>
            <a:r>
              <a:rPr lang="en-US" sz="1500" b="1" i="1" dirty="0" err="1"/>
              <a:t>amet</a:t>
            </a:r>
            <a:r>
              <a:rPr lang="en-US" sz="1500" dirty="0" smtClean="0"/>
              <a:t>, </a:t>
            </a:r>
            <a:r>
              <a:rPr lang="en-US" sz="1500" dirty="0" err="1" smtClean="0"/>
              <a:t>consectetur</a:t>
            </a:r>
            <a:r>
              <a:rPr lang="en-US" sz="1500" dirty="0" smtClean="0"/>
              <a:t> </a:t>
            </a:r>
            <a:r>
              <a:rPr lang="en-US" sz="1500" dirty="0" err="1"/>
              <a:t>adipiscing</a:t>
            </a:r>
            <a:r>
              <a:rPr lang="en-US" sz="1500" dirty="0"/>
              <a:t> </a:t>
            </a:r>
            <a:r>
              <a:rPr lang="en-US" sz="1500" dirty="0" err="1"/>
              <a:t>elit</a:t>
            </a:r>
            <a:r>
              <a:rPr lang="en-US" sz="1500" dirty="0"/>
              <a:t>. </a:t>
            </a:r>
            <a:r>
              <a:rPr lang="en-US" sz="1500" dirty="0" err="1"/>
              <a:t>Vivamus</a:t>
            </a:r>
            <a:r>
              <a:rPr lang="en-US" sz="1500" dirty="0"/>
              <a:t> </a:t>
            </a:r>
            <a:r>
              <a:rPr lang="en-US" sz="1500" dirty="0" smtClean="0"/>
              <a:t>dui </a:t>
            </a:r>
            <a:r>
              <a:rPr lang="en-US" sz="1500" dirty="0" err="1"/>
              <a:t>massa</a:t>
            </a:r>
            <a:r>
              <a:rPr lang="en-US" sz="1500" dirty="0"/>
              <a:t>, </a:t>
            </a:r>
            <a:r>
              <a:rPr lang="en-US" sz="1500" dirty="0" err="1"/>
              <a:t>tempor</a:t>
            </a:r>
            <a:r>
              <a:rPr lang="en-US" sz="1500" dirty="0"/>
              <a:t> et </a:t>
            </a:r>
            <a:r>
              <a:rPr lang="en-US" sz="1500" dirty="0" err="1"/>
              <a:t>euismod</a:t>
            </a:r>
            <a:r>
              <a:rPr lang="en-US" sz="1500" dirty="0"/>
              <a:t> </a:t>
            </a:r>
            <a:r>
              <a:rPr lang="en-US" sz="1500" dirty="0" smtClean="0"/>
              <a:t>ac</a:t>
            </a:r>
            <a:r>
              <a:rPr lang="en-US" sz="1500" dirty="0"/>
              <a:t>, </a:t>
            </a:r>
            <a:r>
              <a:rPr lang="en-US" sz="1500" dirty="0" err="1"/>
              <a:t>mattis</a:t>
            </a:r>
            <a:r>
              <a:rPr lang="en-US" sz="1500" dirty="0"/>
              <a:t> </a:t>
            </a:r>
            <a:r>
              <a:rPr lang="en-US" sz="1500" dirty="0" err="1"/>
              <a:t>eu</a:t>
            </a:r>
            <a:r>
              <a:rPr lang="en-US" sz="1500" dirty="0"/>
              <a:t> </a:t>
            </a:r>
            <a:r>
              <a:rPr lang="en-US" sz="1500" dirty="0" err="1"/>
              <a:t>ipsum</a:t>
            </a:r>
            <a:r>
              <a:rPr lang="en-US" sz="1500" dirty="0"/>
              <a:t>. </a:t>
            </a:r>
            <a:r>
              <a:rPr lang="en-US" sz="1500" dirty="0" err="1"/>
              <a:t>Quisque</a:t>
            </a:r>
            <a:r>
              <a:rPr lang="en-US" sz="1500" dirty="0"/>
              <a:t> </a:t>
            </a:r>
            <a:r>
              <a:rPr lang="en-US" sz="1500" dirty="0" err="1"/>
              <a:t>commodo</a:t>
            </a:r>
            <a:r>
              <a:rPr lang="en-US" sz="1500" dirty="0"/>
              <a:t>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eget</a:t>
            </a:r>
            <a:r>
              <a:rPr lang="en-US" sz="1500" dirty="0"/>
              <a:t> nisi </a:t>
            </a:r>
            <a:r>
              <a:rPr lang="en-US" sz="1500" dirty="0" err="1"/>
              <a:t>lobortis</a:t>
            </a:r>
            <a:r>
              <a:rPr lang="en-US" sz="1500" dirty="0"/>
              <a:t> </a:t>
            </a:r>
            <a:r>
              <a:rPr lang="en-US" sz="1500" dirty="0" err="1"/>
              <a:t>faucibus</a:t>
            </a:r>
            <a:r>
              <a:rPr lang="en-US" sz="1500" dirty="0"/>
              <a:t>. </a:t>
            </a:r>
            <a:r>
              <a:rPr lang="en-US" sz="1500" dirty="0" err="1"/>
              <a:t>Fusce</a:t>
            </a:r>
            <a:r>
              <a:rPr lang="en-US" sz="1500" dirty="0"/>
              <a:t> </a:t>
            </a:r>
            <a:r>
              <a:rPr lang="en-US" sz="1500" dirty="0" err="1"/>
              <a:t>vestibulum</a:t>
            </a:r>
            <a:r>
              <a:rPr lang="en-US" sz="1500" dirty="0"/>
              <a:t> </a:t>
            </a:r>
            <a:r>
              <a:rPr lang="en-US" sz="1500" dirty="0" err="1"/>
              <a:t>rutrum</a:t>
            </a:r>
            <a:r>
              <a:rPr lang="en-US" sz="1500" dirty="0"/>
              <a:t> </a:t>
            </a:r>
            <a:r>
              <a:rPr lang="en-US" sz="1500" dirty="0" err="1" smtClean="0"/>
              <a:t>fermentum</a:t>
            </a:r>
            <a:r>
              <a:rPr lang="en-US" sz="1500" dirty="0" smtClean="0"/>
              <a:t>. </a:t>
            </a:r>
            <a:r>
              <a:rPr lang="en-US" sz="1500" dirty="0" err="1"/>
              <a:t>Proin</a:t>
            </a:r>
            <a:r>
              <a:rPr lang="en-US" sz="1500" dirty="0"/>
              <a:t> </a:t>
            </a:r>
            <a:r>
              <a:rPr lang="en-US" sz="1500" dirty="0" err="1"/>
              <a:t>commodo</a:t>
            </a:r>
            <a:r>
              <a:rPr lang="en-US" sz="1500" dirty="0"/>
              <a:t>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eget</a:t>
            </a:r>
            <a:r>
              <a:rPr lang="en-US" sz="1500" dirty="0"/>
              <a:t> nisi </a:t>
            </a:r>
            <a:r>
              <a:rPr lang="en-US" sz="1500" dirty="0" err="1"/>
              <a:t>porttitor</a:t>
            </a:r>
            <a:r>
              <a:rPr lang="en-US" sz="1500" dirty="0"/>
              <a:t> a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nec</a:t>
            </a:r>
            <a:r>
              <a:rPr lang="en-US" sz="1500" dirty="0"/>
              <a:t> </a:t>
            </a:r>
            <a:r>
              <a:rPr lang="en-US" sz="1500" dirty="0" err="1" smtClean="0"/>
              <a:t>posuere</a:t>
            </a:r>
            <a:r>
              <a:rPr lang="en-US" sz="1500" dirty="0" smtClean="0"/>
              <a:t>. </a:t>
            </a:r>
            <a:r>
              <a:rPr lang="en-US" sz="1500" dirty="0" err="1"/>
              <a:t>Mauris</a:t>
            </a:r>
            <a:r>
              <a:rPr lang="en-US" sz="1500" dirty="0"/>
              <a:t> </a:t>
            </a:r>
            <a:r>
              <a:rPr lang="en-US" sz="1500" dirty="0" err="1"/>
              <a:t>eleifend</a:t>
            </a:r>
            <a:r>
              <a:rPr lang="en-US" sz="1500" dirty="0"/>
              <a:t> </a:t>
            </a:r>
            <a:r>
              <a:rPr lang="en-US" sz="1500" dirty="0" err="1"/>
              <a:t>odio</a:t>
            </a:r>
            <a:r>
              <a:rPr lang="en-US" sz="1500" dirty="0"/>
              <a:t> non dolor </a:t>
            </a:r>
            <a:r>
              <a:rPr lang="en-US" sz="1500" dirty="0" err="1"/>
              <a:t>laoreet</a:t>
            </a:r>
            <a:r>
              <a:rPr lang="en-US" sz="1500" dirty="0"/>
              <a:t> </a:t>
            </a:r>
            <a:r>
              <a:rPr lang="en-US" sz="1500" dirty="0" err="1"/>
              <a:t>blandit</a:t>
            </a:r>
            <a:r>
              <a:rPr lang="en-US" sz="1500" dirty="0" smtClean="0"/>
              <a:t>.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726340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539999" y="493875"/>
            <a:ext cx="8063999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olidFill>
                  <a:srgbClr val="FD9200"/>
                </a:solidFill>
              </a:rPr>
              <a:t>SUBTÍTULO 7</a:t>
            </a:r>
            <a:endParaRPr lang="en-US" sz="2000" dirty="0">
              <a:solidFill>
                <a:srgbClr val="FD92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9999" y="1045071"/>
            <a:ext cx="8063999" cy="35584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46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9999" y="493875"/>
            <a:ext cx="8063999" cy="410962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662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187152"/>
          </a:xfrm>
          <a:prstGeom prst="rect">
            <a:avLst/>
          </a:prstGeom>
          <a:solidFill>
            <a:srgbClr val="FD92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396" y="4530773"/>
            <a:ext cx="2533163" cy="3039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0115" y="1016018"/>
            <a:ext cx="7772400" cy="282129"/>
          </a:xfrm>
        </p:spPr>
        <p:txBody>
          <a:bodyPr lIns="0" tIns="0" rIns="0" bIns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THANK YOU!</a:t>
            </a:r>
            <a:endParaRPr lang="en-US" sz="1500" b="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826" y="4318000"/>
            <a:ext cx="2084943" cy="73674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4371" y="4460936"/>
            <a:ext cx="787251" cy="443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088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4187152"/>
          </a:xfrm>
          <a:prstGeom prst="rect">
            <a:avLst/>
          </a:prstGeom>
          <a:solidFill>
            <a:srgbClr val="FD92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396" y="4530773"/>
            <a:ext cx="2533163" cy="3039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0115" y="869871"/>
            <a:ext cx="7772400" cy="2566087"/>
          </a:xfrm>
        </p:spPr>
        <p:txBody>
          <a:bodyPr lIns="0" tIns="0" rIns="0" bIns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3000" b="1" dirty="0" smtClean="0">
                <a:solidFill>
                  <a:srgbClr val="FFFFFF"/>
                </a:solidFill>
              </a:rPr>
              <a:t>LOREM IPSUM DOLOR SIT AMET, CONSECTETUR ADIPISCING ELIT PHASELLUS A MI ET IPSUM FEUGIAT HENDRERIT:SED IN DUI QUIS AUGUE LAOREET IMPERDIET VITAE </a:t>
            </a:r>
            <a:br>
              <a:rPr lang="en-US" sz="3000" b="1" dirty="0" smtClean="0">
                <a:solidFill>
                  <a:srgbClr val="FFFFFF"/>
                </a:solidFill>
              </a:rPr>
            </a:br>
            <a:r>
              <a:rPr lang="en-US" sz="2000" dirty="0" err="1" smtClean="0"/>
              <a:t>Autor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1500" b="0" dirty="0" smtClean="0"/>
              <a:t>Info </a:t>
            </a:r>
            <a:r>
              <a:rPr lang="en-US" sz="1500" b="0" dirty="0" err="1" smtClean="0"/>
              <a:t>autor</a:t>
            </a:r>
            <a:endParaRPr lang="en-US" sz="1500" b="0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560115" y="493875"/>
            <a:ext cx="4572582" cy="230832"/>
          </a:xfrm>
        </p:spPr>
        <p:txBody>
          <a:bodyPr lIns="0" tIns="0" rIns="0" bIns="0">
            <a:spAutoFit/>
          </a:bodyPr>
          <a:lstStyle/>
          <a:p>
            <a:pPr algn="l"/>
            <a:r>
              <a:rPr lang="en-US" sz="1500" b="1" dirty="0" smtClean="0">
                <a:solidFill>
                  <a:schemeClr val="tx1"/>
                </a:solidFill>
              </a:rPr>
              <a:t>EVENTO</a:t>
            </a:r>
            <a:r>
              <a:rPr lang="en-US" sz="1500" dirty="0" smtClean="0">
                <a:solidFill>
                  <a:schemeClr val="tx1"/>
                </a:solidFill>
              </a:rPr>
              <a:t> </a:t>
            </a:r>
            <a:r>
              <a:rPr lang="en-US" sz="1500" b="0" dirty="0" smtClean="0">
                <a:solidFill>
                  <a:schemeClr val="tx1"/>
                </a:solidFill>
              </a:rPr>
              <a:t>Local, Data</a:t>
            </a:r>
            <a:endParaRPr lang="en-US" sz="1500" b="0" dirty="0">
              <a:solidFill>
                <a:schemeClr val="tx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826" y="4318000"/>
            <a:ext cx="2084943" cy="73674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4371" y="4460936"/>
            <a:ext cx="787251" cy="443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169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187152"/>
          </a:xfrm>
          <a:prstGeom prst="rect">
            <a:avLst/>
          </a:prstGeom>
          <a:solidFill>
            <a:srgbClr val="FD92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396" y="4530773"/>
            <a:ext cx="2533163" cy="3039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0115" y="912785"/>
            <a:ext cx="7772400" cy="488595"/>
          </a:xfrm>
        </p:spPr>
        <p:txBody>
          <a:bodyPr lIns="0" tIns="0" rIns="0" bIns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CAPÍTULO / SEPARADOR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1500" b="0" dirty="0" smtClean="0"/>
              <a:t>Info </a:t>
            </a:r>
            <a:r>
              <a:rPr lang="en-US" sz="1500" b="0" dirty="0" err="1" smtClean="0"/>
              <a:t>adicional</a:t>
            </a:r>
            <a:endParaRPr lang="en-US" sz="1500" b="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826" y="4318000"/>
            <a:ext cx="2084943" cy="73674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4371" y="4460936"/>
            <a:ext cx="787251" cy="443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3778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540000" y="493875"/>
            <a:ext cx="806400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olidFill>
                  <a:srgbClr val="FD9200"/>
                </a:solidFill>
              </a:rPr>
              <a:t>SUBTÍTULO 1</a:t>
            </a:r>
            <a:endParaRPr lang="en-US" sz="2000" dirty="0">
              <a:solidFill>
                <a:srgbClr val="FD92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0000" y="1012001"/>
            <a:ext cx="8064000" cy="36620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000" dirty="0" err="1"/>
              <a:t>Lorem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 dolor sit </a:t>
            </a:r>
            <a:r>
              <a:rPr lang="en-US" sz="2000" dirty="0" err="1"/>
              <a:t>amet</a:t>
            </a:r>
            <a:r>
              <a:rPr lang="en-US" sz="2000" dirty="0"/>
              <a:t>, </a:t>
            </a:r>
            <a:r>
              <a:rPr lang="en-US" sz="2000" dirty="0" err="1"/>
              <a:t>consectetur</a:t>
            </a:r>
            <a:r>
              <a:rPr lang="en-US" sz="2000" dirty="0"/>
              <a:t> </a:t>
            </a:r>
            <a:r>
              <a:rPr lang="en-US" sz="2000" dirty="0" err="1"/>
              <a:t>adipiscing</a:t>
            </a:r>
            <a:r>
              <a:rPr lang="en-US" sz="2000" dirty="0"/>
              <a:t> </a:t>
            </a:r>
            <a:r>
              <a:rPr lang="en-US" sz="2000" dirty="0" err="1"/>
              <a:t>elit</a:t>
            </a:r>
            <a:r>
              <a:rPr lang="en-US" sz="2000" dirty="0"/>
              <a:t>. </a:t>
            </a:r>
            <a:r>
              <a:rPr lang="en-US" sz="2000" dirty="0" err="1"/>
              <a:t>Vivamus</a:t>
            </a:r>
            <a:r>
              <a:rPr lang="en-US" sz="2000" dirty="0"/>
              <a:t> dui </a:t>
            </a:r>
            <a:r>
              <a:rPr lang="en-US" sz="2000" dirty="0" err="1"/>
              <a:t>massa</a:t>
            </a:r>
            <a:r>
              <a:rPr lang="en-US" sz="2000" dirty="0"/>
              <a:t>, </a:t>
            </a:r>
            <a:r>
              <a:rPr lang="en-US" sz="2000" dirty="0" err="1"/>
              <a:t>tempor</a:t>
            </a:r>
            <a:r>
              <a:rPr lang="en-US" sz="2000" dirty="0"/>
              <a:t> et </a:t>
            </a:r>
            <a:r>
              <a:rPr lang="en-US" sz="2000" dirty="0" err="1"/>
              <a:t>euismod</a:t>
            </a:r>
            <a:r>
              <a:rPr lang="en-US" sz="2000" dirty="0"/>
              <a:t> ac, </a:t>
            </a:r>
            <a:r>
              <a:rPr lang="en-US" sz="2000" dirty="0" err="1"/>
              <a:t>mattis</a:t>
            </a:r>
            <a:r>
              <a:rPr lang="en-US" sz="2000" dirty="0"/>
              <a:t> </a:t>
            </a:r>
            <a:r>
              <a:rPr lang="en-US" sz="2000" dirty="0" err="1"/>
              <a:t>eu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. </a:t>
            </a:r>
            <a:r>
              <a:rPr lang="en-US" sz="2000" dirty="0" err="1"/>
              <a:t>Ut</a:t>
            </a:r>
            <a:r>
              <a:rPr lang="en-US" sz="2000" dirty="0"/>
              <a:t> dictum a nisi </a:t>
            </a:r>
            <a:r>
              <a:rPr lang="en-US" sz="2000" dirty="0" err="1"/>
              <a:t>quis</a:t>
            </a:r>
            <a:r>
              <a:rPr lang="en-US" sz="2000" dirty="0"/>
              <a:t> </a:t>
            </a:r>
            <a:r>
              <a:rPr lang="en-US" sz="2000" dirty="0" err="1"/>
              <a:t>eleifend</a:t>
            </a:r>
            <a:r>
              <a:rPr lang="en-US" sz="2000" dirty="0"/>
              <a:t>. </a:t>
            </a:r>
            <a:r>
              <a:rPr lang="en-US" sz="2000" dirty="0" err="1"/>
              <a:t>Mauris</a:t>
            </a:r>
            <a:r>
              <a:rPr lang="en-US" sz="2000" dirty="0"/>
              <a:t> </a:t>
            </a:r>
            <a:r>
              <a:rPr lang="en-US" sz="2000" dirty="0" err="1"/>
              <a:t>eleifend</a:t>
            </a:r>
            <a:r>
              <a:rPr lang="en-US" sz="2000" dirty="0"/>
              <a:t> </a:t>
            </a:r>
            <a:r>
              <a:rPr lang="en-US" sz="2000" dirty="0" err="1"/>
              <a:t>odio</a:t>
            </a:r>
            <a:r>
              <a:rPr lang="en-US" sz="2000" dirty="0"/>
              <a:t> non dolor </a:t>
            </a:r>
            <a:r>
              <a:rPr lang="en-US" sz="2000" dirty="0" err="1"/>
              <a:t>laoreet</a:t>
            </a:r>
            <a:r>
              <a:rPr lang="en-US" sz="2000" dirty="0"/>
              <a:t> </a:t>
            </a:r>
            <a:r>
              <a:rPr lang="en-US" sz="2000" dirty="0" err="1"/>
              <a:t>blandit</a:t>
            </a:r>
            <a:r>
              <a:rPr lang="en-US" sz="2000" dirty="0"/>
              <a:t>. </a:t>
            </a:r>
            <a:r>
              <a:rPr lang="en-US" sz="2000" i="1" dirty="0" err="1"/>
              <a:t>Proin</a:t>
            </a:r>
            <a:r>
              <a:rPr lang="en-US" sz="2000" i="1" dirty="0"/>
              <a:t> </a:t>
            </a:r>
            <a:r>
              <a:rPr lang="en-US" sz="2000" i="1" dirty="0" err="1"/>
              <a:t>risus</a:t>
            </a:r>
            <a:r>
              <a:rPr lang="en-US" sz="2000" i="1" dirty="0"/>
              <a:t> nisi, </a:t>
            </a:r>
            <a:r>
              <a:rPr lang="en-US" sz="2000" i="1" dirty="0" err="1"/>
              <a:t>hendrerit</a:t>
            </a:r>
            <a:r>
              <a:rPr lang="en-US" sz="2000" i="1" dirty="0"/>
              <a:t> </a:t>
            </a:r>
            <a:r>
              <a:rPr lang="en-US" sz="2000" i="1" dirty="0" err="1"/>
              <a:t>congue</a:t>
            </a:r>
            <a:r>
              <a:rPr lang="en-US" sz="2000" i="1" dirty="0"/>
              <a:t> </a:t>
            </a:r>
            <a:r>
              <a:rPr lang="en-US" sz="2000" i="1" dirty="0" err="1"/>
              <a:t>venenatis</a:t>
            </a:r>
            <a:r>
              <a:rPr lang="en-US" sz="2000" i="1" dirty="0"/>
              <a:t> vitae, semper at est.</a:t>
            </a:r>
            <a:r>
              <a:rPr lang="en-US" sz="2000" dirty="0"/>
              <a:t> </a:t>
            </a:r>
            <a:r>
              <a:rPr lang="en-US" sz="2000" dirty="0" err="1"/>
              <a:t>Proin</a:t>
            </a:r>
            <a:r>
              <a:rPr lang="en-US" sz="2000" dirty="0"/>
              <a:t> </a:t>
            </a:r>
            <a:r>
              <a:rPr lang="en-US" sz="2000" dirty="0" err="1"/>
              <a:t>porttitor</a:t>
            </a:r>
            <a:r>
              <a:rPr lang="en-US" sz="2000" dirty="0"/>
              <a:t> a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nec</a:t>
            </a:r>
            <a:r>
              <a:rPr lang="en-US" sz="2000" dirty="0"/>
              <a:t> </a:t>
            </a:r>
            <a:r>
              <a:rPr lang="en-US" sz="2000" dirty="0" err="1" smtClean="0"/>
              <a:t>posuere</a:t>
            </a:r>
            <a:r>
              <a:rPr lang="en-US" sz="2000" dirty="0" smtClean="0"/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err="1" smtClean="0"/>
              <a:t>Morbi</a:t>
            </a:r>
            <a:r>
              <a:rPr lang="en-US" sz="2000" dirty="0" smtClean="0"/>
              <a:t> </a:t>
            </a:r>
            <a:r>
              <a:rPr lang="en-US" sz="2000" dirty="0" err="1"/>
              <a:t>consectetur</a:t>
            </a:r>
            <a:r>
              <a:rPr lang="en-US" sz="2000" dirty="0"/>
              <a:t>, </a:t>
            </a:r>
            <a:r>
              <a:rPr lang="en-US" sz="2000" dirty="0" err="1"/>
              <a:t>diam</a:t>
            </a:r>
            <a:r>
              <a:rPr lang="en-US" sz="2000" dirty="0"/>
              <a:t> </a:t>
            </a:r>
            <a:r>
              <a:rPr lang="en-US" sz="2000" dirty="0" err="1"/>
              <a:t>eu</a:t>
            </a:r>
            <a:r>
              <a:rPr lang="en-US" sz="2000" dirty="0"/>
              <a:t> </a:t>
            </a:r>
            <a:r>
              <a:rPr lang="en-US" sz="2000" dirty="0" err="1"/>
              <a:t>fringilla</a:t>
            </a:r>
            <a:r>
              <a:rPr lang="en-US" sz="2000" dirty="0"/>
              <a:t> </a:t>
            </a:r>
            <a:r>
              <a:rPr lang="en-US" sz="2000" dirty="0" err="1"/>
              <a:t>egestas</a:t>
            </a:r>
            <a:r>
              <a:rPr lang="en-US" sz="2000" dirty="0"/>
              <a:t>, </a:t>
            </a:r>
            <a:r>
              <a:rPr lang="en-US" sz="2000" dirty="0" err="1"/>
              <a:t>leo</a:t>
            </a:r>
            <a:r>
              <a:rPr lang="en-US" sz="2000" dirty="0"/>
              <a:t> </a:t>
            </a:r>
            <a:r>
              <a:rPr lang="en-US" sz="2000" dirty="0" err="1"/>
              <a:t>risus</a:t>
            </a:r>
            <a:r>
              <a:rPr lang="en-US" sz="2000" dirty="0"/>
              <a:t> </a:t>
            </a:r>
            <a:r>
              <a:rPr lang="en-US" sz="2000" dirty="0" err="1"/>
              <a:t>efficitur</a:t>
            </a:r>
            <a:r>
              <a:rPr lang="en-US" sz="2000" dirty="0"/>
              <a:t> </a:t>
            </a:r>
            <a:r>
              <a:rPr lang="en-US" sz="2000" dirty="0" err="1"/>
              <a:t>justo</a:t>
            </a:r>
            <a:r>
              <a:rPr lang="en-US" sz="2000" dirty="0"/>
              <a:t>, </a:t>
            </a:r>
            <a:r>
              <a:rPr lang="en-US" sz="2000" dirty="0" err="1"/>
              <a:t>quis</a:t>
            </a:r>
            <a:r>
              <a:rPr lang="en-US" sz="2000" dirty="0"/>
              <a:t> </a:t>
            </a:r>
            <a:r>
              <a:rPr lang="en-US" sz="2000" dirty="0" err="1"/>
              <a:t>suscipit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turpis</a:t>
            </a:r>
            <a:r>
              <a:rPr lang="en-US" sz="2000" dirty="0"/>
              <a:t> </a:t>
            </a:r>
            <a:r>
              <a:rPr lang="en-US" sz="2000" dirty="0" err="1"/>
              <a:t>euismod</a:t>
            </a:r>
            <a:r>
              <a:rPr lang="en-US" sz="2000" dirty="0"/>
              <a:t> </a:t>
            </a:r>
            <a:r>
              <a:rPr lang="en-US" sz="2000" dirty="0" err="1"/>
              <a:t>augue</a:t>
            </a:r>
            <a:r>
              <a:rPr lang="en-US" sz="2000" dirty="0"/>
              <a:t>. </a:t>
            </a:r>
            <a:endParaRPr lang="en-US" sz="2000" dirty="0" smtClean="0"/>
          </a:p>
          <a:p>
            <a:pPr marL="285750" indent="-285750">
              <a:buFont typeface="Arial"/>
              <a:buChar char="•"/>
            </a:pPr>
            <a:r>
              <a:rPr lang="en-US" sz="2000" dirty="0" err="1" smtClean="0"/>
              <a:t>Quisque</a:t>
            </a:r>
            <a:r>
              <a:rPr lang="en-US" sz="2000" dirty="0" smtClean="0"/>
              <a:t> </a:t>
            </a:r>
            <a:r>
              <a:rPr lang="en-US" sz="2000" dirty="0" err="1"/>
              <a:t>commodo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eget</a:t>
            </a:r>
            <a:r>
              <a:rPr lang="en-US" sz="2000" dirty="0"/>
              <a:t> nisi </a:t>
            </a:r>
            <a:r>
              <a:rPr lang="en-US" sz="2000" dirty="0" err="1"/>
              <a:t>lobortis</a:t>
            </a:r>
            <a:r>
              <a:rPr lang="en-US" sz="2000" dirty="0"/>
              <a:t> </a:t>
            </a:r>
            <a:r>
              <a:rPr lang="en-US" sz="2000" dirty="0" err="1"/>
              <a:t>faucibus</a:t>
            </a:r>
            <a:r>
              <a:rPr lang="en-US" sz="2000" dirty="0"/>
              <a:t>. </a:t>
            </a:r>
            <a:r>
              <a:rPr lang="en-US" sz="2000" dirty="0" err="1"/>
              <a:t>Fusce</a:t>
            </a:r>
            <a:r>
              <a:rPr lang="en-US" sz="2000" dirty="0"/>
              <a:t> </a:t>
            </a:r>
            <a:r>
              <a:rPr lang="en-US" sz="2000" dirty="0" err="1"/>
              <a:t>vestibulum</a:t>
            </a:r>
            <a:r>
              <a:rPr lang="en-US" sz="2000" dirty="0"/>
              <a:t> </a:t>
            </a:r>
            <a:r>
              <a:rPr lang="en-US" sz="2000" dirty="0" err="1"/>
              <a:t>rutrum</a:t>
            </a:r>
            <a:r>
              <a:rPr lang="en-US" sz="2000" dirty="0"/>
              <a:t> </a:t>
            </a:r>
            <a:r>
              <a:rPr lang="en-US" sz="2000" dirty="0" err="1"/>
              <a:t>fermentum</a:t>
            </a:r>
            <a:r>
              <a:rPr lang="en-US" sz="2000" dirty="0"/>
              <a:t>. </a:t>
            </a:r>
            <a:endParaRPr lang="en-US" sz="2000" dirty="0" smtClean="0"/>
          </a:p>
          <a:p>
            <a:pPr marL="285750" indent="-285750">
              <a:buFont typeface="Arial"/>
              <a:buChar char="•"/>
            </a:pPr>
            <a:r>
              <a:rPr lang="en-US" sz="2000" dirty="0" err="1" smtClean="0"/>
              <a:t>Donec</a:t>
            </a:r>
            <a:r>
              <a:rPr lang="en-US" sz="2000" dirty="0" smtClean="0"/>
              <a:t> </a:t>
            </a:r>
            <a:r>
              <a:rPr lang="en-US" sz="2000" dirty="0" err="1"/>
              <a:t>nibh</a:t>
            </a:r>
            <a:r>
              <a:rPr lang="en-US" sz="2000" dirty="0"/>
              <a:t> </a:t>
            </a:r>
            <a:r>
              <a:rPr lang="en-US" sz="2000" dirty="0" err="1"/>
              <a:t>est</a:t>
            </a:r>
            <a:r>
              <a:rPr lang="en-US" sz="2000" dirty="0"/>
              <a:t>, </a:t>
            </a:r>
            <a:r>
              <a:rPr lang="en-US" sz="2000" dirty="0" err="1"/>
              <a:t>dignissim</a:t>
            </a:r>
            <a:r>
              <a:rPr lang="en-US" sz="2000" dirty="0"/>
              <a:t> at </a:t>
            </a:r>
            <a:r>
              <a:rPr lang="en-US" sz="2000" dirty="0" err="1"/>
              <a:t>fermentum</a:t>
            </a:r>
            <a:r>
              <a:rPr lang="en-US" sz="2000" dirty="0"/>
              <a:t> </a:t>
            </a:r>
            <a:r>
              <a:rPr lang="en-US" sz="2000" dirty="0" err="1"/>
              <a:t>quis</a:t>
            </a:r>
            <a:r>
              <a:rPr lang="en-US" sz="2000" dirty="0"/>
              <a:t>, </a:t>
            </a:r>
            <a:r>
              <a:rPr lang="en-US" sz="2000" dirty="0" err="1"/>
              <a:t>ornare</a:t>
            </a:r>
            <a:r>
              <a:rPr lang="en-US" sz="2000" dirty="0"/>
              <a:t> in </a:t>
            </a:r>
            <a:r>
              <a:rPr lang="en-US" sz="2000" dirty="0" err="1"/>
              <a:t>tortor</a:t>
            </a:r>
            <a:r>
              <a:rPr lang="en-US" sz="2000" dirty="0"/>
              <a:t>. </a:t>
            </a:r>
          </a:p>
          <a:p>
            <a:pPr marL="285750" indent="-285750">
              <a:buFont typeface="Arial"/>
              <a:buChar char="•"/>
            </a:pPr>
            <a:endParaRPr lang="en-US" sz="2000" dirty="0" smtClean="0"/>
          </a:p>
          <a:p>
            <a:r>
              <a:rPr lang="en-US" sz="2000" b="1" dirty="0" err="1" smtClean="0"/>
              <a:t>Sed</a:t>
            </a:r>
            <a:r>
              <a:rPr lang="en-US" sz="2000" b="1" dirty="0" smtClean="0"/>
              <a:t> </a:t>
            </a:r>
            <a:r>
              <a:rPr lang="en-US" sz="2000" b="1" dirty="0" err="1"/>
              <a:t>faucibus</a:t>
            </a:r>
            <a:r>
              <a:rPr lang="en-US" sz="2000" b="1" dirty="0"/>
              <a:t> </a:t>
            </a:r>
            <a:r>
              <a:rPr lang="en-US" sz="2000" b="1" dirty="0" err="1"/>
              <a:t>libero</a:t>
            </a:r>
            <a:r>
              <a:rPr lang="en-US" sz="2000" b="1" dirty="0"/>
              <a:t> magna, vitae </a:t>
            </a:r>
            <a:r>
              <a:rPr lang="en-US" sz="2000" b="1" dirty="0" err="1"/>
              <a:t>varius</a:t>
            </a:r>
            <a:r>
              <a:rPr lang="en-US" sz="2000" b="1" dirty="0"/>
              <a:t> </a:t>
            </a:r>
            <a:r>
              <a:rPr lang="en-US" sz="2000" b="1" dirty="0" err="1"/>
              <a:t>elit</a:t>
            </a:r>
            <a:r>
              <a:rPr lang="en-US" sz="2000" b="1" dirty="0"/>
              <a:t> </a:t>
            </a:r>
            <a:r>
              <a:rPr lang="en-US" sz="2000" b="1" dirty="0" err="1" smtClean="0"/>
              <a:t>imperdiet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accumsan</a:t>
            </a:r>
            <a:r>
              <a:rPr lang="en-US" sz="2000" b="1" dirty="0" smtClean="0"/>
              <a:t>.</a:t>
            </a:r>
            <a:endParaRPr lang="en-US" sz="2000" b="1" dirty="0"/>
          </a:p>
          <a:p>
            <a:pPr marL="285750" indent="-285750">
              <a:buFont typeface="Arial"/>
              <a:buChar char="•"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187548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0000" y="493875"/>
            <a:ext cx="8064000" cy="407655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000" dirty="0" err="1"/>
              <a:t>Cras</a:t>
            </a:r>
            <a:r>
              <a:rPr lang="en-US" sz="2000" dirty="0"/>
              <a:t> </a:t>
            </a:r>
            <a:r>
              <a:rPr lang="en-US" sz="2000" dirty="0" err="1"/>
              <a:t>ornare</a:t>
            </a:r>
            <a:r>
              <a:rPr lang="en-US" sz="2000" dirty="0"/>
              <a:t> </a:t>
            </a:r>
            <a:r>
              <a:rPr lang="en-US" sz="2000" dirty="0" err="1"/>
              <a:t>convallis</a:t>
            </a:r>
            <a:r>
              <a:rPr lang="en-US" sz="2000" dirty="0"/>
              <a:t> </a:t>
            </a:r>
            <a:r>
              <a:rPr lang="en-US" sz="2000" dirty="0" err="1"/>
              <a:t>urna</a:t>
            </a:r>
            <a:r>
              <a:rPr lang="en-US" sz="2000" dirty="0"/>
              <a:t> in </a:t>
            </a:r>
            <a:r>
              <a:rPr lang="en-US" sz="2000" dirty="0" err="1"/>
              <a:t>efficitur</a:t>
            </a:r>
            <a:r>
              <a:rPr lang="en-US" sz="2000" dirty="0"/>
              <a:t>. </a:t>
            </a:r>
            <a:r>
              <a:rPr lang="en-US" sz="2000" dirty="0" err="1"/>
              <a:t>Suspendisse</a:t>
            </a:r>
            <a:r>
              <a:rPr lang="en-US" sz="2000" dirty="0"/>
              <a:t> </a:t>
            </a:r>
            <a:r>
              <a:rPr lang="en-US" sz="2000" dirty="0" err="1"/>
              <a:t>quis</a:t>
            </a:r>
            <a:r>
              <a:rPr lang="en-US" sz="2000" dirty="0"/>
              <a:t> </a:t>
            </a:r>
            <a:r>
              <a:rPr lang="en-US" sz="2000" dirty="0" err="1"/>
              <a:t>tristique</a:t>
            </a:r>
            <a:r>
              <a:rPr lang="en-US" sz="2000" dirty="0"/>
              <a:t> </a:t>
            </a:r>
            <a:r>
              <a:rPr lang="en-US" sz="2000" dirty="0" err="1"/>
              <a:t>nisl</a:t>
            </a:r>
            <a:r>
              <a:rPr lang="en-US" sz="2000" dirty="0"/>
              <a:t>, </a:t>
            </a:r>
            <a:r>
              <a:rPr lang="en-US" sz="2000" dirty="0" err="1"/>
              <a:t>nec</a:t>
            </a:r>
            <a:r>
              <a:rPr lang="en-US" sz="2000" dirty="0"/>
              <a:t> </a:t>
            </a:r>
            <a:r>
              <a:rPr lang="en-US" sz="2000" dirty="0" err="1"/>
              <a:t>ullamcorper</a:t>
            </a:r>
            <a:r>
              <a:rPr lang="en-US" sz="2000" dirty="0"/>
              <a:t> dui. </a:t>
            </a:r>
            <a:r>
              <a:rPr lang="en-US" sz="2000" dirty="0" err="1"/>
              <a:t>Aenean</a:t>
            </a:r>
            <a:r>
              <a:rPr lang="en-US" sz="2000" dirty="0"/>
              <a:t> </a:t>
            </a:r>
            <a:r>
              <a:rPr lang="en-US" sz="2000" dirty="0" err="1"/>
              <a:t>consectetur</a:t>
            </a:r>
            <a:r>
              <a:rPr lang="en-US" sz="2000" dirty="0"/>
              <a:t> </a:t>
            </a:r>
            <a:r>
              <a:rPr lang="en-US" sz="2000" dirty="0" err="1"/>
              <a:t>eros</a:t>
            </a:r>
            <a:r>
              <a:rPr lang="en-US" sz="2000" dirty="0"/>
              <a:t> lacus, vitae </a:t>
            </a:r>
            <a:r>
              <a:rPr lang="en-US" sz="2000" dirty="0" err="1"/>
              <a:t>ornare</a:t>
            </a:r>
            <a:r>
              <a:rPr lang="en-US" sz="2000" dirty="0"/>
              <a:t> </a:t>
            </a:r>
            <a:r>
              <a:rPr lang="en-US" sz="2000" dirty="0" err="1"/>
              <a:t>felis</a:t>
            </a:r>
            <a:r>
              <a:rPr lang="en-US" sz="2000" dirty="0"/>
              <a:t> </a:t>
            </a:r>
            <a:r>
              <a:rPr lang="en-US" sz="2000" dirty="0" err="1"/>
              <a:t>aliquet</a:t>
            </a:r>
            <a:r>
              <a:rPr lang="en-US" sz="2000" dirty="0"/>
              <a:t> </a:t>
            </a:r>
            <a:r>
              <a:rPr lang="en-US" sz="2000" dirty="0" err="1"/>
              <a:t>ultrices</a:t>
            </a:r>
            <a:r>
              <a:rPr lang="en-US" sz="2000" dirty="0"/>
              <a:t>. </a:t>
            </a:r>
            <a:r>
              <a:rPr lang="en-US" sz="2000" dirty="0" err="1"/>
              <a:t>Curabitur</a:t>
            </a:r>
            <a:r>
              <a:rPr lang="en-US" sz="2000" dirty="0"/>
              <a:t> </a:t>
            </a:r>
            <a:r>
              <a:rPr lang="en-US" sz="2000" dirty="0" err="1"/>
              <a:t>eget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nulla</a:t>
            </a:r>
            <a:r>
              <a:rPr lang="en-US" sz="2000" dirty="0"/>
              <a:t>. </a:t>
            </a:r>
            <a:r>
              <a:rPr lang="en-US" sz="2000" dirty="0" err="1"/>
              <a:t>Praesent</a:t>
            </a:r>
            <a:r>
              <a:rPr lang="en-US" sz="2000" dirty="0"/>
              <a:t> a </a:t>
            </a:r>
            <a:r>
              <a:rPr lang="en-US" sz="2000" dirty="0" err="1"/>
              <a:t>luctus</a:t>
            </a:r>
            <a:r>
              <a:rPr lang="en-US" sz="2000" dirty="0"/>
              <a:t> </a:t>
            </a:r>
            <a:r>
              <a:rPr lang="en-US" sz="2000" dirty="0" err="1"/>
              <a:t>purus</a:t>
            </a:r>
            <a:r>
              <a:rPr lang="en-US" sz="2000" dirty="0"/>
              <a:t>. </a:t>
            </a:r>
            <a:r>
              <a:rPr lang="en-US" sz="2000" dirty="0" err="1"/>
              <a:t>Etiam</a:t>
            </a:r>
            <a:r>
              <a:rPr lang="en-US" sz="2000" dirty="0"/>
              <a:t> </a:t>
            </a:r>
            <a:r>
              <a:rPr lang="en-US" sz="2000" dirty="0" err="1"/>
              <a:t>sollicitudin</a:t>
            </a:r>
            <a:r>
              <a:rPr lang="en-US" sz="2000" dirty="0"/>
              <a:t> </a:t>
            </a:r>
            <a:r>
              <a:rPr lang="en-US" sz="2000" dirty="0" err="1"/>
              <a:t>justo</a:t>
            </a:r>
            <a:r>
              <a:rPr lang="en-US" sz="2000" dirty="0"/>
              <a:t> </a:t>
            </a:r>
            <a:r>
              <a:rPr lang="en-US" sz="2000" dirty="0" err="1"/>
              <a:t>auctor</a:t>
            </a:r>
            <a:r>
              <a:rPr lang="en-US" sz="2000" dirty="0"/>
              <a:t> </a:t>
            </a:r>
            <a:r>
              <a:rPr lang="en-US" sz="2000" dirty="0" err="1"/>
              <a:t>orci</a:t>
            </a:r>
            <a:r>
              <a:rPr lang="en-US" sz="2000" dirty="0"/>
              <a:t> </a:t>
            </a:r>
            <a:r>
              <a:rPr lang="en-US" sz="2000" dirty="0" err="1"/>
              <a:t>pretium</a:t>
            </a:r>
            <a:r>
              <a:rPr lang="en-US" sz="2000" dirty="0"/>
              <a:t>, sit </a:t>
            </a:r>
            <a:r>
              <a:rPr lang="en-US" sz="2000" dirty="0" err="1"/>
              <a:t>amet</a:t>
            </a:r>
            <a:r>
              <a:rPr lang="en-US" sz="2000" dirty="0"/>
              <a:t> </a:t>
            </a:r>
            <a:r>
              <a:rPr lang="en-US" sz="2000" dirty="0" err="1"/>
              <a:t>dignissim</a:t>
            </a:r>
            <a:r>
              <a:rPr lang="en-US" sz="2000" dirty="0"/>
              <a:t> </a:t>
            </a:r>
            <a:r>
              <a:rPr lang="en-US" sz="2000" dirty="0" err="1"/>
              <a:t>erat</a:t>
            </a:r>
            <a:r>
              <a:rPr lang="en-US" sz="2000" dirty="0"/>
              <a:t> </a:t>
            </a:r>
            <a:r>
              <a:rPr lang="en-US" sz="2000" dirty="0" err="1"/>
              <a:t>interdum</a:t>
            </a:r>
            <a:r>
              <a:rPr lang="en-US" sz="2000" dirty="0"/>
              <a:t>. </a:t>
            </a:r>
            <a:r>
              <a:rPr lang="en-US" sz="2000" dirty="0" err="1"/>
              <a:t>Nulla</a:t>
            </a:r>
            <a:r>
              <a:rPr lang="en-US" sz="2000" dirty="0"/>
              <a:t> </a:t>
            </a:r>
            <a:r>
              <a:rPr lang="en-US" sz="2000" dirty="0" err="1"/>
              <a:t>quis</a:t>
            </a:r>
            <a:r>
              <a:rPr lang="en-US" sz="2000" dirty="0"/>
              <a:t> </a:t>
            </a:r>
            <a:r>
              <a:rPr lang="en-US" sz="2000" dirty="0" err="1"/>
              <a:t>turpis</a:t>
            </a:r>
            <a:r>
              <a:rPr lang="en-US" sz="2000" dirty="0"/>
              <a:t> </a:t>
            </a:r>
            <a:r>
              <a:rPr lang="en-US" sz="2000" dirty="0" err="1"/>
              <a:t>tristique</a:t>
            </a:r>
            <a:r>
              <a:rPr lang="en-US" sz="2000" dirty="0"/>
              <a:t>, </a:t>
            </a:r>
            <a:r>
              <a:rPr lang="en-US" sz="2000" dirty="0" err="1"/>
              <a:t>vehicula</a:t>
            </a:r>
            <a:r>
              <a:rPr lang="en-US" sz="2000" dirty="0"/>
              <a:t> </a:t>
            </a:r>
            <a:r>
              <a:rPr lang="en-US" sz="2000" dirty="0" err="1"/>
              <a:t>augue</a:t>
            </a:r>
            <a:r>
              <a:rPr lang="en-US" sz="2000" dirty="0"/>
              <a:t> </a:t>
            </a:r>
            <a:r>
              <a:rPr lang="en-US" sz="2000" dirty="0" err="1"/>
              <a:t>eget</a:t>
            </a:r>
            <a:r>
              <a:rPr lang="en-US" sz="2000" dirty="0"/>
              <a:t>, </a:t>
            </a:r>
            <a:r>
              <a:rPr lang="en-US" sz="2000" dirty="0" err="1"/>
              <a:t>pretium</a:t>
            </a:r>
            <a:r>
              <a:rPr lang="en-US" sz="2000" dirty="0"/>
              <a:t> </a:t>
            </a:r>
            <a:r>
              <a:rPr lang="en-US" sz="2000" dirty="0" err="1"/>
              <a:t>felis</a:t>
            </a:r>
            <a:r>
              <a:rPr lang="en-US" sz="2000" dirty="0"/>
              <a:t>. </a:t>
            </a:r>
            <a:r>
              <a:rPr lang="en-US" sz="2000" dirty="0" err="1"/>
              <a:t>Donec</a:t>
            </a:r>
            <a:r>
              <a:rPr lang="en-US" sz="2000" dirty="0"/>
              <a:t> </a:t>
            </a:r>
            <a:r>
              <a:rPr lang="en-US" sz="2000" dirty="0" err="1"/>
              <a:t>pulvinar</a:t>
            </a:r>
            <a:r>
              <a:rPr lang="en-US" sz="2000" dirty="0"/>
              <a:t> </a:t>
            </a:r>
            <a:r>
              <a:rPr lang="en-US" sz="2000" dirty="0" err="1"/>
              <a:t>eget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at </a:t>
            </a:r>
            <a:r>
              <a:rPr lang="en-US" sz="2000" dirty="0" err="1"/>
              <a:t>aliquam</a:t>
            </a:r>
            <a:r>
              <a:rPr lang="en-US" sz="2000" dirty="0"/>
              <a:t>. In </a:t>
            </a:r>
            <a:r>
              <a:rPr lang="en-US" sz="2000" dirty="0" err="1"/>
              <a:t>tristique</a:t>
            </a:r>
            <a:r>
              <a:rPr lang="en-US" sz="2000" dirty="0"/>
              <a:t> ante at </a:t>
            </a:r>
            <a:r>
              <a:rPr lang="en-US" sz="2000" dirty="0" err="1"/>
              <a:t>ullamcorper</a:t>
            </a:r>
            <a:r>
              <a:rPr lang="en-US" sz="2000" dirty="0"/>
              <a:t> </a:t>
            </a:r>
            <a:r>
              <a:rPr lang="en-US" sz="2000" dirty="0" err="1"/>
              <a:t>convallis</a:t>
            </a:r>
            <a:r>
              <a:rPr lang="en-US" sz="2000" dirty="0"/>
              <a:t>. In id ante a </a:t>
            </a:r>
            <a:r>
              <a:rPr lang="en-US" sz="2000" dirty="0" err="1"/>
              <a:t>tortor</a:t>
            </a:r>
            <a:r>
              <a:rPr lang="en-US" sz="2000" dirty="0"/>
              <a:t> </a:t>
            </a:r>
            <a:r>
              <a:rPr lang="en-US" sz="2000" dirty="0" err="1"/>
              <a:t>finibus</a:t>
            </a:r>
            <a:r>
              <a:rPr lang="en-US" sz="2000" dirty="0"/>
              <a:t> </a:t>
            </a:r>
            <a:r>
              <a:rPr lang="en-US" sz="2000" dirty="0" err="1"/>
              <a:t>feugiat</a:t>
            </a:r>
            <a:r>
              <a:rPr lang="en-US" sz="2000" dirty="0"/>
              <a:t> id in nisi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000" dirty="0" err="1"/>
              <a:t>Morbi</a:t>
            </a:r>
            <a:r>
              <a:rPr lang="en-US" sz="2000" dirty="0"/>
              <a:t> </a:t>
            </a:r>
            <a:r>
              <a:rPr lang="en-US" sz="2000" dirty="0" err="1"/>
              <a:t>tincidunt</a:t>
            </a:r>
            <a:r>
              <a:rPr lang="en-US" sz="2000" dirty="0"/>
              <a:t> </a:t>
            </a:r>
            <a:r>
              <a:rPr lang="en-US" sz="2000" dirty="0" err="1"/>
              <a:t>nisl</a:t>
            </a:r>
            <a:r>
              <a:rPr lang="en-US" sz="2000" dirty="0"/>
              <a:t> </a:t>
            </a:r>
            <a:r>
              <a:rPr lang="en-US" sz="2000" dirty="0" err="1"/>
              <a:t>consequat</a:t>
            </a:r>
            <a:r>
              <a:rPr lang="en-US" sz="2000" dirty="0"/>
              <a:t> ligula </a:t>
            </a:r>
            <a:r>
              <a:rPr lang="en-US" sz="2000" dirty="0" err="1"/>
              <a:t>pellentesque</a:t>
            </a:r>
            <a:r>
              <a:rPr lang="en-US" sz="2000" dirty="0"/>
              <a:t>, </a:t>
            </a:r>
            <a:r>
              <a:rPr lang="en-US" sz="2000" dirty="0" err="1"/>
              <a:t>eu</a:t>
            </a:r>
            <a:r>
              <a:rPr lang="en-US" sz="2000" dirty="0"/>
              <a:t> dictum </a:t>
            </a:r>
            <a:r>
              <a:rPr lang="en-US" sz="2000" dirty="0" err="1"/>
              <a:t>purus</a:t>
            </a:r>
            <a:r>
              <a:rPr lang="en-US" sz="2000" dirty="0"/>
              <a:t> </a:t>
            </a:r>
            <a:r>
              <a:rPr lang="en-US" sz="2000" dirty="0" err="1"/>
              <a:t>consequat</a:t>
            </a:r>
            <a:r>
              <a:rPr lang="en-US" sz="2000" dirty="0"/>
              <a:t>. Integer </a:t>
            </a:r>
            <a:r>
              <a:rPr lang="en-US" sz="2000" dirty="0" err="1"/>
              <a:t>molestie</a:t>
            </a:r>
            <a:r>
              <a:rPr lang="en-US" sz="2000" dirty="0"/>
              <a:t> </a:t>
            </a:r>
            <a:r>
              <a:rPr lang="en-US" sz="2000" dirty="0" err="1"/>
              <a:t>imperdiet</a:t>
            </a:r>
            <a:r>
              <a:rPr lang="en-US" sz="2000" dirty="0"/>
              <a:t> </a:t>
            </a:r>
            <a:r>
              <a:rPr lang="en-US" sz="2000" dirty="0" err="1"/>
              <a:t>turpis</a:t>
            </a:r>
            <a:r>
              <a:rPr lang="en-US" sz="2000" dirty="0"/>
              <a:t> </a:t>
            </a:r>
            <a:r>
              <a:rPr lang="en-US" sz="2000" dirty="0" err="1"/>
              <a:t>vel</a:t>
            </a:r>
            <a:r>
              <a:rPr lang="en-US" sz="2000" dirty="0"/>
              <a:t> </a:t>
            </a:r>
            <a:r>
              <a:rPr lang="en-US" sz="2000" dirty="0" err="1"/>
              <a:t>vulputate</a:t>
            </a:r>
            <a:r>
              <a:rPr lang="en-US" sz="2000" dirty="0"/>
              <a:t>. In </a:t>
            </a:r>
            <a:r>
              <a:rPr lang="en-US" sz="2000" dirty="0" err="1"/>
              <a:t>congue</a:t>
            </a:r>
            <a:r>
              <a:rPr lang="en-US" sz="2000" dirty="0"/>
              <a:t> </a:t>
            </a:r>
            <a:r>
              <a:rPr lang="en-US" sz="2000" dirty="0" err="1"/>
              <a:t>mauris</a:t>
            </a:r>
            <a:r>
              <a:rPr lang="en-US" sz="2000" dirty="0"/>
              <a:t> a ligula </a:t>
            </a:r>
            <a:r>
              <a:rPr lang="en-US" sz="2000" dirty="0" err="1"/>
              <a:t>lobortis</a:t>
            </a:r>
            <a:r>
              <a:rPr lang="en-US" sz="2000" dirty="0"/>
              <a:t> </a:t>
            </a:r>
            <a:r>
              <a:rPr lang="en-US" sz="2000" dirty="0" err="1"/>
              <a:t>posuere</a:t>
            </a:r>
            <a:r>
              <a:rPr lang="en-US" sz="2000" dirty="0"/>
              <a:t>. Class </a:t>
            </a:r>
            <a:r>
              <a:rPr lang="en-US" sz="2000" dirty="0" err="1"/>
              <a:t>aptent</a:t>
            </a:r>
            <a:r>
              <a:rPr lang="en-US" sz="2000" dirty="0"/>
              <a:t> </a:t>
            </a:r>
            <a:r>
              <a:rPr lang="en-US" sz="2000" dirty="0" err="1"/>
              <a:t>taciti</a:t>
            </a:r>
            <a:r>
              <a:rPr lang="en-US" sz="2000" dirty="0"/>
              <a:t> </a:t>
            </a:r>
            <a:r>
              <a:rPr lang="en-US" sz="2000" dirty="0" err="1"/>
              <a:t>sociosqu</a:t>
            </a:r>
            <a:r>
              <a:rPr lang="en-US" sz="2000" dirty="0"/>
              <a:t> ad </a:t>
            </a:r>
            <a:r>
              <a:rPr lang="en-US" sz="2000" dirty="0" err="1"/>
              <a:t>litora</a:t>
            </a:r>
            <a:r>
              <a:rPr lang="en-US" sz="2000" dirty="0"/>
              <a:t> </a:t>
            </a:r>
            <a:r>
              <a:rPr lang="en-US" sz="2000" dirty="0" err="1"/>
              <a:t>torquent</a:t>
            </a:r>
            <a:r>
              <a:rPr lang="en-US" sz="2000" dirty="0"/>
              <a:t> per </a:t>
            </a:r>
            <a:r>
              <a:rPr lang="en-US" sz="2000" dirty="0" err="1"/>
              <a:t>conubia</a:t>
            </a:r>
            <a:r>
              <a:rPr lang="en-US" sz="2000" dirty="0"/>
              <a:t> nostra, per </a:t>
            </a:r>
            <a:r>
              <a:rPr lang="en-US" sz="2000" dirty="0" err="1"/>
              <a:t>inceptos</a:t>
            </a:r>
            <a:r>
              <a:rPr lang="en-US" sz="2000" dirty="0"/>
              <a:t> </a:t>
            </a:r>
            <a:r>
              <a:rPr lang="en-US" sz="2000" dirty="0" err="1"/>
              <a:t>himenaeos</a:t>
            </a:r>
            <a:r>
              <a:rPr lang="en-US" sz="2000" dirty="0"/>
              <a:t>. </a:t>
            </a:r>
            <a:r>
              <a:rPr lang="en-US" sz="2000" dirty="0" err="1"/>
              <a:t>Phasellus</a:t>
            </a:r>
            <a:r>
              <a:rPr lang="en-US" sz="2000" dirty="0"/>
              <a:t> </a:t>
            </a:r>
            <a:r>
              <a:rPr lang="en-US" sz="2000" dirty="0" err="1"/>
              <a:t>lacinia</a:t>
            </a:r>
            <a:r>
              <a:rPr lang="en-US" sz="2000" dirty="0"/>
              <a:t>, nisi </a:t>
            </a:r>
            <a:r>
              <a:rPr lang="en-US" sz="2000" dirty="0" err="1"/>
              <a:t>eget</a:t>
            </a:r>
            <a:r>
              <a:rPr lang="en-US" sz="2000" dirty="0"/>
              <a:t> </a:t>
            </a:r>
            <a:r>
              <a:rPr lang="en-US" sz="2000" dirty="0" err="1"/>
              <a:t>blandit</a:t>
            </a:r>
            <a:r>
              <a:rPr lang="en-US" sz="2000" dirty="0"/>
              <a:t> </a:t>
            </a:r>
            <a:r>
              <a:rPr lang="en-US" sz="2000" dirty="0" err="1"/>
              <a:t>posuere</a:t>
            </a:r>
            <a:r>
              <a:rPr lang="en-US" sz="2000" dirty="0"/>
              <a:t>, </a:t>
            </a:r>
            <a:r>
              <a:rPr lang="en-US" sz="2000" dirty="0" err="1"/>
              <a:t>velit</a:t>
            </a:r>
            <a:r>
              <a:rPr lang="en-US" sz="2000" dirty="0"/>
              <a:t> </a:t>
            </a:r>
            <a:r>
              <a:rPr lang="en-US" sz="2000" dirty="0" err="1"/>
              <a:t>leo</a:t>
            </a:r>
            <a:r>
              <a:rPr lang="en-US" sz="2000" dirty="0"/>
              <a:t> </a:t>
            </a:r>
            <a:r>
              <a:rPr lang="en-US" sz="2000" dirty="0" err="1"/>
              <a:t>sodales</a:t>
            </a:r>
            <a:r>
              <a:rPr lang="en-US" sz="2000" dirty="0"/>
              <a:t> ante, vitae </a:t>
            </a:r>
            <a:r>
              <a:rPr lang="en-US" sz="2000" dirty="0" err="1"/>
              <a:t>laoreet</a:t>
            </a:r>
            <a:r>
              <a:rPr lang="en-US" sz="2000" dirty="0"/>
              <a:t> lacus </a:t>
            </a:r>
            <a:r>
              <a:rPr lang="en-US" sz="2000" dirty="0" err="1" smtClean="0"/>
              <a:t>orci</a:t>
            </a:r>
            <a:r>
              <a:rPr lang="en-US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0595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539999" y="493875"/>
            <a:ext cx="8063999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olidFill>
                  <a:srgbClr val="FD9200"/>
                </a:solidFill>
              </a:rPr>
              <a:t>SUBTÍTULO 2</a:t>
            </a:r>
            <a:endParaRPr lang="en-US" sz="2000" dirty="0">
              <a:solidFill>
                <a:srgbClr val="FD92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32819" y="1045071"/>
            <a:ext cx="3871180" cy="355842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2000" dirty="0" err="1"/>
              <a:t>Lorem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 dolor sit </a:t>
            </a:r>
            <a:r>
              <a:rPr lang="en-US" sz="2000" dirty="0" err="1"/>
              <a:t>amet</a:t>
            </a:r>
            <a:r>
              <a:rPr lang="en-US" sz="2000" dirty="0" smtClean="0"/>
              <a:t>, </a:t>
            </a:r>
            <a:r>
              <a:rPr lang="en-US" sz="2000" dirty="0" err="1" smtClean="0"/>
              <a:t>consectetur</a:t>
            </a:r>
            <a:r>
              <a:rPr lang="en-US" sz="2000" dirty="0" smtClean="0"/>
              <a:t> </a:t>
            </a:r>
            <a:r>
              <a:rPr lang="en-US" sz="2000" dirty="0" err="1"/>
              <a:t>adipiscing</a:t>
            </a:r>
            <a:r>
              <a:rPr lang="en-US" sz="2000" dirty="0"/>
              <a:t> </a:t>
            </a:r>
            <a:r>
              <a:rPr lang="en-US" sz="2000" dirty="0" err="1"/>
              <a:t>elit</a:t>
            </a:r>
            <a:r>
              <a:rPr lang="en-US" sz="2000" dirty="0"/>
              <a:t>. </a:t>
            </a:r>
            <a:r>
              <a:rPr lang="en-US" sz="2000" dirty="0" err="1"/>
              <a:t>Vivamus</a:t>
            </a:r>
            <a:r>
              <a:rPr lang="en-US" sz="2000" dirty="0"/>
              <a:t> </a:t>
            </a:r>
            <a:r>
              <a:rPr lang="en-US" sz="2000" dirty="0" smtClean="0"/>
              <a:t>dui </a:t>
            </a:r>
            <a:r>
              <a:rPr lang="en-US" sz="2000" dirty="0" err="1"/>
              <a:t>massa</a:t>
            </a:r>
            <a:r>
              <a:rPr lang="en-US" sz="2000" dirty="0"/>
              <a:t>, </a:t>
            </a:r>
            <a:r>
              <a:rPr lang="en-US" sz="2000" dirty="0" err="1"/>
              <a:t>tempor</a:t>
            </a:r>
            <a:r>
              <a:rPr lang="en-US" sz="2000" dirty="0"/>
              <a:t> et </a:t>
            </a:r>
            <a:r>
              <a:rPr lang="en-US" sz="2000" dirty="0" err="1"/>
              <a:t>euismod</a:t>
            </a:r>
            <a:r>
              <a:rPr lang="en-US" sz="2000" dirty="0"/>
              <a:t> </a:t>
            </a:r>
            <a:r>
              <a:rPr lang="en-US" sz="2000" dirty="0" smtClean="0"/>
              <a:t>ac</a:t>
            </a:r>
            <a:r>
              <a:rPr lang="en-US" sz="2000" dirty="0"/>
              <a:t>, </a:t>
            </a:r>
            <a:r>
              <a:rPr lang="en-US" sz="2000" dirty="0" err="1"/>
              <a:t>mattis</a:t>
            </a:r>
            <a:r>
              <a:rPr lang="en-US" sz="2000" dirty="0"/>
              <a:t> </a:t>
            </a:r>
            <a:r>
              <a:rPr lang="en-US" sz="2000" dirty="0" err="1"/>
              <a:t>eu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. </a:t>
            </a:r>
            <a:r>
              <a:rPr lang="en-US" sz="2000" dirty="0" err="1"/>
              <a:t>Quisque</a:t>
            </a:r>
            <a:r>
              <a:rPr lang="en-US" sz="2000" dirty="0"/>
              <a:t> </a:t>
            </a:r>
            <a:r>
              <a:rPr lang="en-US" sz="2000" dirty="0" err="1"/>
              <a:t>commodo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eget</a:t>
            </a:r>
            <a:r>
              <a:rPr lang="en-US" sz="2000" dirty="0"/>
              <a:t> nisi </a:t>
            </a:r>
            <a:r>
              <a:rPr lang="en-US" sz="2000" dirty="0" err="1"/>
              <a:t>lobortis</a:t>
            </a:r>
            <a:r>
              <a:rPr lang="en-US" sz="2000" dirty="0"/>
              <a:t> </a:t>
            </a:r>
            <a:r>
              <a:rPr lang="en-US" sz="2000" dirty="0" err="1"/>
              <a:t>faucibus</a:t>
            </a:r>
            <a:r>
              <a:rPr lang="en-US" sz="2000" dirty="0"/>
              <a:t>. </a:t>
            </a:r>
            <a:r>
              <a:rPr lang="en-US" sz="2000" dirty="0" err="1"/>
              <a:t>Fusce</a:t>
            </a:r>
            <a:r>
              <a:rPr lang="en-US" sz="2000" dirty="0"/>
              <a:t> </a:t>
            </a:r>
            <a:r>
              <a:rPr lang="en-US" sz="2000" dirty="0" err="1"/>
              <a:t>vestibulum</a:t>
            </a:r>
            <a:r>
              <a:rPr lang="en-US" sz="2000" dirty="0"/>
              <a:t> </a:t>
            </a:r>
            <a:r>
              <a:rPr lang="en-US" sz="2000" dirty="0" err="1"/>
              <a:t>rutrum</a:t>
            </a:r>
            <a:r>
              <a:rPr lang="en-US" sz="2000" dirty="0"/>
              <a:t> </a:t>
            </a:r>
            <a:r>
              <a:rPr lang="en-US" sz="2000" dirty="0" err="1" smtClean="0"/>
              <a:t>fermentum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Ut</a:t>
            </a:r>
            <a:r>
              <a:rPr lang="en-US" sz="2000" dirty="0" smtClean="0"/>
              <a:t> </a:t>
            </a:r>
            <a:r>
              <a:rPr lang="en-US" sz="2000" dirty="0"/>
              <a:t>dictum a nisi </a:t>
            </a:r>
            <a:r>
              <a:rPr lang="en-US" sz="2000" dirty="0" err="1"/>
              <a:t>quis</a:t>
            </a:r>
            <a:r>
              <a:rPr lang="en-US" sz="2000" dirty="0"/>
              <a:t> </a:t>
            </a:r>
            <a:r>
              <a:rPr lang="en-US" sz="2000" dirty="0" err="1"/>
              <a:t>eleifend</a:t>
            </a:r>
            <a:r>
              <a:rPr lang="en-US" sz="2000" dirty="0"/>
              <a:t>. </a:t>
            </a:r>
            <a:r>
              <a:rPr lang="en-US" sz="2000" dirty="0" err="1"/>
              <a:t>Mauris</a:t>
            </a:r>
            <a:r>
              <a:rPr lang="en-US" sz="2000" dirty="0"/>
              <a:t> </a:t>
            </a:r>
            <a:r>
              <a:rPr lang="en-US" sz="2000" dirty="0" err="1"/>
              <a:t>eleifend</a:t>
            </a:r>
            <a:r>
              <a:rPr lang="en-US" sz="2000" dirty="0"/>
              <a:t> </a:t>
            </a:r>
            <a:r>
              <a:rPr lang="en-US" sz="2000" dirty="0" err="1"/>
              <a:t>odio</a:t>
            </a:r>
            <a:r>
              <a:rPr lang="en-US" sz="2000" dirty="0"/>
              <a:t> non dolor </a:t>
            </a:r>
            <a:r>
              <a:rPr lang="en-US" sz="2000" dirty="0" err="1"/>
              <a:t>laoreet</a:t>
            </a:r>
            <a:r>
              <a:rPr lang="en-US" sz="2000" dirty="0"/>
              <a:t> </a:t>
            </a:r>
            <a:r>
              <a:rPr lang="en-US" sz="2000" dirty="0" err="1" smtClean="0"/>
              <a:t>blandit.Suspendisse</a:t>
            </a:r>
            <a:r>
              <a:rPr lang="en-US" sz="2000" dirty="0" smtClean="0"/>
              <a:t> </a:t>
            </a:r>
            <a:r>
              <a:rPr lang="en-US" sz="2000" dirty="0" err="1"/>
              <a:t>posuere</a:t>
            </a:r>
            <a:r>
              <a:rPr lang="en-US" sz="2000" dirty="0"/>
              <a:t> </a:t>
            </a:r>
            <a:r>
              <a:rPr lang="en-US" sz="2000" dirty="0" err="1"/>
              <a:t>rutrum</a:t>
            </a:r>
            <a:r>
              <a:rPr lang="en-US" sz="2000" dirty="0"/>
              <a:t> </a:t>
            </a:r>
            <a:r>
              <a:rPr lang="en-US" sz="2000" dirty="0" err="1"/>
              <a:t>feugiat</a:t>
            </a:r>
            <a:r>
              <a:rPr lang="en-US" sz="2000" dirty="0"/>
              <a:t> </a:t>
            </a:r>
            <a:r>
              <a:rPr lang="en-US" sz="2000" dirty="0" err="1" smtClean="0"/>
              <a:t>erat</a:t>
            </a:r>
            <a:r>
              <a:rPr lang="en-US" sz="2000" dirty="0" smtClean="0"/>
              <a:t>:</a:t>
            </a:r>
          </a:p>
          <a:p>
            <a:r>
              <a:rPr lang="en-US" sz="2000" b="1" dirty="0" err="1" smtClean="0"/>
              <a:t>Sed</a:t>
            </a:r>
            <a:r>
              <a:rPr lang="en-US" sz="2000" b="1" dirty="0" smtClean="0"/>
              <a:t> </a:t>
            </a:r>
            <a:r>
              <a:rPr lang="en-US" sz="2000" b="1" dirty="0" err="1"/>
              <a:t>faucibus</a:t>
            </a:r>
            <a:r>
              <a:rPr lang="en-US" sz="2000" b="1" dirty="0"/>
              <a:t> </a:t>
            </a:r>
            <a:r>
              <a:rPr lang="en-US" sz="2000" b="1" dirty="0" err="1"/>
              <a:t>libero</a:t>
            </a:r>
            <a:r>
              <a:rPr lang="en-US" sz="2000" b="1" dirty="0"/>
              <a:t> </a:t>
            </a:r>
            <a:r>
              <a:rPr lang="en-US" sz="2000" b="1" dirty="0" smtClean="0"/>
              <a:t>magna.</a:t>
            </a:r>
            <a:endParaRPr lang="en-US" sz="2000" b="1" dirty="0"/>
          </a:p>
        </p:txBody>
      </p:sp>
      <p:sp>
        <p:nvSpPr>
          <p:cNvPr id="6" name="Rectangle 5"/>
          <p:cNvSpPr/>
          <p:nvPr/>
        </p:nvSpPr>
        <p:spPr>
          <a:xfrm>
            <a:off x="540000" y="1045071"/>
            <a:ext cx="3855470" cy="35584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071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40000" y="493875"/>
            <a:ext cx="3855470" cy="41096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32819" y="493875"/>
            <a:ext cx="3871180" cy="4104134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2000" dirty="0" err="1"/>
              <a:t>Lorem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 dolor sit </a:t>
            </a:r>
            <a:r>
              <a:rPr lang="en-US" sz="2000" dirty="0" err="1"/>
              <a:t>amet</a:t>
            </a:r>
            <a:r>
              <a:rPr lang="en-US" sz="2000" dirty="0" smtClean="0"/>
              <a:t>, </a:t>
            </a:r>
            <a:r>
              <a:rPr lang="en-US" sz="2000" dirty="0" err="1" smtClean="0"/>
              <a:t>consectetur</a:t>
            </a:r>
            <a:r>
              <a:rPr lang="en-US" sz="2000" dirty="0" smtClean="0"/>
              <a:t> </a:t>
            </a:r>
            <a:r>
              <a:rPr lang="en-US" sz="2000" dirty="0" err="1"/>
              <a:t>adipiscing</a:t>
            </a:r>
            <a:r>
              <a:rPr lang="en-US" sz="2000" dirty="0"/>
              <a:t> </a:t>
            </a:r>
            <a:r>
              <a:rPr lang="en-US" sz="2000" dirty="0" err="1"/>
              <a:t>elit</a:t>
            </a:r>
            <a:r>
              <a:rPr lang="en-US" sz="2000" dirty="0"/>
              <a:t>. </a:t>
            </a:r>
            <a:r>
              <a:rPr lang="en-US" sz="2000" dirty="0" err="1"/>
              <a:t>Vivamus</a:t>
            </a:r>
            <a:r>
              <a:rPr lang="en-US" sz="2000" dirty="0"/>
              <a:t> </a:t>
            </a:r>
            <a:r>
              <a:rPr lang="en-US" sz="2000" dirty="0" smtClean="0"/>
              <a:t>dui </a:t>
            </a:r>
            <a:r>
              <a:rPr lang="en-US" sz="2000" dirty="0" err="1"/>
              <a:t>massa</a:t>
            </a:r>
            <a:r>
              <a:rPr lang="en-US" sz="2000" dirty="0"/>
              <a:t>, </a:t>
            </a:r>
            <a:r>
              <a:rPr lang="en-US" sz="2000" dirty="0" err="1"/>
              <a:t>tempor</a:t>
            </a:r>
            <a:r>
              <a:rPr lang="en-US" sz="2000" dirty="0"/>
              <a:t> et </a:t>
            </a:r>
            <a:r>
              <a:rPr lang="en-US" sz="2000" dirty="0" err="1"/>
              <a:t>euismod</a:t>
            </a:r>
            <a:r>
              <a:rPr lang="en-US" sz="2000" dirty="0"/>
              <a:t> </a:t>
            </a:r>
            <a:r>
              <a:rPr lang="en-US" sz="2000" dirty="0" smtClean="0"/>
              <a:t>ac</a:t>
            </a:r>
            <a:r>
              <a:rPr lang="en-US" sz="2000" dirty="0"/>
              <a:t>, </a:t>
            </a:r>
            <a:r>
              <a:rPr lang="en-US" sz="2000" dirty="0" err="1"/>
              <a:t>mattis</a:t>
            </a:r>
            <a:r>
              <a:rPr lang="en-US" sz="2000" dirty="0"/>
              <a:t> </a:t>
            </a:r>
            <a:r>
              <a:rPr lang="en-US" sz="2000" dirty="0" err="1"/>
              <a:t>eu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. </a:t>
            </a:r>
            <a:r>
              <a:rPr lang="en-US" sz="2000" dirty="0" err="1"/>
              <a:t>Quisque</a:t>
            </a:r>
            <a:r>
              <a:rPr lang="en-US" sz="2000" dirty="0"/>
              <a:t> </a:t>
            </a:r>
            <a:r>
              <a:rPr lang="en-US" sz="2000" dirty="0" err="1"/>
              <a:t>commodo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eget</a:t>
            </a:r>
            <a:r>
              <a:rPr lang="en-US" sz="2000" dirty="0"/>
              <a:t> nisi </a:t>
            </a:r>
            <a:r>
              <a:rPr lang="en-US" sz="2000" dirty="0" err="1"/>
              <a:t>lobortis</a:t>
            </a:r>
            <a:r>
              <a:rPr lang="en-US" sz="2000" dirty="0"/>
              <a:t> </a:t>
            </a:r>
            <a:r>
              <a:rPr lang="en-US" sz="2000" dirty="0" err="1"/>
              <a:t>faucibus</a:t>
            </a:r>
            <a:r>
              <a:rPr lang="en-US" sz="2000" dirty="0"/>
              <a:t>. </a:t>
            </a:r>
            <a:r>
              <a:rPr lang="en-US" sz="2000" dirty="0" err="1"/>
              <a:t>Fusce</a:t>
            </a:r>
            <a:r>
              <a:rPr lang="en-US" sz="2000" dirty="0"/>
              <a:t> </a:t>
            </a:r>
            <a:r>
              <a:rPr lang="en-US" sz="2000" dirty="0" err="1"/>
              <a:t>vestibulum</a:t>
            </a:r>
            <a:r>
              <a:rPr lang="en-US" sz="2000" dirty="0"/>
              <a:t> </a:t>
            </a:r>
            <a:r>
              <a:rPr lang="en-US" sz="2000" dirty="0" err="1"/>
              <a:t>rutrum</a:t>
            </a:r>
            <a:r>
              <a:rPr lang="en-US" sz="2000" dirty="0"/>
              <a:t> </a:t>
            </a:r>
            <a:r>
              <a:rPr lang="en-US" sz="2000" dirty="0" err="1" smtClean="0"/>
              <a:t>fermentum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Ut</a:t>
            </a:r>
            <a:r>
              <a:rPr lang="en-US" sz="2000" dirty="0" smtClean="0"/>
              <a:t> </a:t>
            </a:r>
            <a:r>
              <a:rPr lang="en-US" sz="2000" dirty="0"/>
              <a:t>dictum a nisi </a:t>
            </a:r>
            <a:r>
              <a:rPr lang="en-US" sz="2000" dirty="0" err="1"/>
              <a:t>quis</a:t>
            </a:r>
            <a:r>
              <a:rPr lang="en-US" sz="2000" dirty="0"/>
              <a:t> </a:t>
            </a:r>
            <a:r>
              <a:rPr lang="en-US" sz="2000" dirty="0" err="1"/>
              <a:t>eleifend</a:t>
            </a:r>
            <a:r>
              <a:rPr lang="en-US" sz="2000" dirty="0"/>
              <a:t>. </a:t>
            </a:r>
            <a:r>
              <a:rPr lang="en-US" sz="2000" dirty="0" err="1"/>
              <a:t>Mauris</a:t>
            </a:r>
            <a:r>
              <a:rPr lang="en-US" sz="2000" dirty="0"/>
              <a:t> </a:t>
            </a:r>
            <a:r>
              <a:rPr lang="en-US" sz="2000" dirty="0" err="1"/>
              <a:t>commodo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eget</a:t>
            </a:r>
            <a:r>
              <a:rPr lang="en-US" sz="2000" dirty="0"/>
              <a:t> </a:t>
            </a:r>
            <a:r>
              <a:rPr lang="en-US" sz="2000" dirty="0" smtClean="0"/>
              <a:t> </a:t>
            </a:r>
            <a:r>
              <a:rPr lang="en-US" sz="2000" dirty="0" err="1" smtClean="0"/>
              <a:t>eleifend</a:t>
            </a:r>
            <a:r>
              <a:rPr lang="en-US" sz="2000" dirty="0" smtClean="0"/>
              <a:t> </a:t>
            </a:r>
            <a:r>
              <a:rPr lang="en-US" sz="2000" dirty="0" err="1" smtClean="0"/>
              <a:t>tempor</a:t>
            </a:r>
            <a:r>
              <a:rPr lang="en-US" sz="2000" dirty="0" smtClean="0"/>
              <a:t> </a:t>
            </a:r>
            <a:r>
              <a:rPr lang="en-US" sz="2000" dirty="0"/>
              <a:t>et </a:t>
            </a:r>
            <a:r>
              <a:rPr lang="en-US" sz="2000" dirty="0" err="1"/>
              <a:t>euismod</a:t>
            </a:r>
            <a:r>
              <a:rPr lang="en-US" sz="2000" dirty="0"/>
              <a:t> ac </a:t>
            </a:r>
            <a:r>
              <a:rPr lang="en-US" sz="2000" dirty="0" err="1"/>
              <a:t>odio</a:t>
            </a:r>
            <a:r>
              <a:rPr lang="en-US" sz="2000" dirty="0"/>
              <a:t> non dolor </a:t>
            </a:r>
            <a:r>
              <a:rPr lang="en-US" sz="2000" dirty="0" err="1"/>
              <a:t>laoreet</a:t>
            </a:r>
            <a:r>
              <a:rPr lang="en-US" sz="2000" dirty="0"/>
              <a:t> </a:t>
            </a:r>
            <a:r>
              <a:rPr lang="en-US" sz="2000" dirty="0" err="1" smtClean="0"/>
              <a:t>blandit.Suspendisse</a:t>
            </a:r>
            <a:r>
              <a:rPr lang="en-US" sz="2000" dirty="0" smtClean="0"/>
              <a:t> </a:t>
            </a:r>
            <a:r>
              <a:rPr lang="en-US" sz="2000" dirty="0" err="1"/>
              <a:t>posuere</a:t>
            </a:r>
            <a:r>
              <a:rPr lang="en-US" sz="2000" dirty="0"/>
              <a:t> </a:t>
            </a:r>
            <a:r>
              <a:rPr lang="en-US" sz="2000" dirty="0" err="1"/>
              <a:t>rutrum</a:t>
            </a:r>
            <a:r>
              <a:rPr lang="en-US" sz="2000" dirty="0"/>
              <a:t> </a:t>
            </a:r>
            <a:r>
              <a:rPr lang="en-US" sz="2000" dirty="0" err="1"/>
              <a:t>feugiat</a:t>
            </a:r>
            <a:r>
              <a:rPr lang="en-US" sz="2000" dirty="0"/>
              <a:t> </a:t>
            </a:r>
            <a:r>
              <a:rPr lang="en-US" sz="2000" dirty="0" err="1" smtClean="0"/>
              <a:t>erat</a:t>
            </a:r>
            <a:r>
              <a:rPr lang="en-US" sz="2000" dirty="0" smtClean="0"/>
              <a:t>:</a:t>
            </a:r>
          </a:p>
          <a:p>
            <a:r>
              <a:rPr lang="en-US" sz="2000" b="1" dirty="0" err="1" smtClean="0"/>
              <a:t>Sed</a:t>
            </a:r>
            <a:r>
              <a:rPr lang="en-US" sz="2000" b="1" dirty="0" smtClean="0"/>
              <a:t> </a:t>
            </a:r>
            <a:r>
              <a:rPr lang="en-US" sz="2000" b="1" dirty="0" err="1"/>
              <a:t>faucibus</a:t>
            </a:r>
            <a:r>
              <a:rPr lang="en-US" sz="2000" b="1" dirty="0"/>
              <a:t> </a:t>
            </a:r>
            <a:r>
              <a:rPr lang="en-US" sz="2000" b="1" dirty="0" err="1"/>
              <a:t>libero</a:t>
            </a:r>
            <a:r>
              <a:rPr lang="en-US" sz="2000" b="1" dirty="0"/>
              <a:t> </a:t>
            </a:r>
            <a:r>
              <a:rPr lang="en-US" sz="2000" b="1" dirty="0" smtClean="0"/>
              <a:t>magna.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984275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539999" y="493875"/>
            <a:ext cx="8063999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olidFill>
                  <a:srgbClr val="FD9200"/>
                </a:solidFill>
              </a:rPr>
              <a:t>SUBTÍTULO 3</a:t>
            </a:r>
            <a:endParaRPr lang="en-US" sz="2000" dirty="0">
              <a:solidFill>
                <a:srgbClr val="FD92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32819" y="1045071"/>
            <a:ext cx="3871180" cy="3558428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sz="1500" dirty="0" err="1" smtClean="0"/>
              <a:t>Legenda</a:t>
            </a:r>
            <a:r>
              <a:rPr lang="en-US" sz="1500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en-US" sz="1500" b="1" i="1" dirty="0" err="1" smtClean="0"/>
              <a:t>Ut</a:t>
            </a:r>
            <a:r>
              <a:rPr lang="en-US" sz="1500" b="1" i="1" dirty="0" smtClean="0"/>
              <a:t> </a:t>
            </a:r>
            <a:r>
              <a:rPr lang="en-US" sz="1500" b="1" i="1" dirty="0"/>
              <a:t>dictum a nisi </a:t>
            </a:r>
            <a:r>
              <a:rPr lang="en-US" sz="1500" b="1" i="1" dirty="0" err="1"/>
              <a:t>quis</a:t>
            </a:r>
            <a:r>
              <a:rPr lang="en-US" sz="1500" b="1" i="1" dirty="0"/>
              <a:t> </a:t>
            </a:r>
            <a:r>
              <a:rPr lang="en-US" sz="1500" b="1" i="1" dirty="0" err="1"/>
              <a:t>eleifend</a:t>
            </a:r>
            <a:r>
              <a:rPr lang="en-US" sz="1500" b="1" i="1" dirty="0"/>
              <a:t>.</a:t>
            </a:r>
            <a:r>
              <a:rPr lang="en-US" sz="1500" dirty="0"/>
              <a:t> </a:t>
            </a:r>
            <a:r>
              <a:rPr lang="en-US" sz="1500" dirty="0" err="1"/>
              <a:t>Mauris</a:t>
            </a:r>
            <a:r>
              <a:rPr lang="en-US" sz="1500" dirty="0"/>
              <a:t> </a:t>
            </a:r>
            <a:r>
              <a:rPr lang="en-US" sz="1500" dirty="0" err="1"/>
              <a:t>eleifend</a:t>
            </a:r>
            <a:r>
              <a:rPr lang="en-US" sz="1500" dirty="0"/>
              <a:t> </a:t>
            </a:r>
            <a:r>
              <a:rPr lang="en-US" sz="1500" dirty="0" err="1"/>
              <a:t>odio</a:t>
            </a:r>
            <a:r>
              <a:rPr lang="en-US" sz="1500" dirty="0"/>
              <a:t> non dolor </a:t>
            </a:r>
            <a:r>
              <a:rPr lang="en-US" sz="1500" dirty="0" err="1"/>
              <a:t>laoreet</a:t>
            </a:r>
            <a:r>
              <a:rPr lang="en-US" sz="1500" dirty="0"/>
              <a:t> </a:t>
            </a:r>
            <a:r>
              <a:rPr lang="en-US" sz="1500" dirty="0" err="1"/>
              <a:t>blandit</a:t>
            </a:r>
            <a:r>
              <a:rPr lang="en-US" sz="15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n-US" sz="1500" dirty="0" err="1" smtClean="0"/>
              <a:t>Suspendisse</a:t>
            </a:r>
            <a:r>
              <a:rPr lang="en-US" sz="1500" dirty="0" smtClean="0"/>
              <a:t> </a:t>
            </a:r>
            <a:r>
              <a:rPr lang="en-US" sz="1500" dirty="0" err="1"/>
              <a:t>posuere</a:t>
            </a:r>
            <a:r>
              <a:rPr lang="en-US" sz="1500" dirty="0"/>
              <a:t> </a:t>
            </a:r>
            <a:r>
              <a:rPr lang="en-US" sz="1500" dirty="0" err="1"/>
              <a:t>rutrum</a:t>
            </a:r>
            <a:r>
              <a:rPr lang="en-US" sz="1500" dirty="0"/>
              <a:t> </a:t>
            </a:r>
            <a:r>
              <a:rPr lang="en-US" sz="1500" dirty="0" err="1"/>
              <a:t>feugiat</a:t>
            </a:r>
            <a:r>
              <a:rPr lang="en-US" sz="1500" dirty="0"/>
              <a:t> </a:t>
            </a:r>
            <a:r>
              <a:rPr lang="en-US" sz="1500" dirty="0" err="1"/>
              <a:t>erat</a:t>
            </a:r>
            <a:r>
              <a:rPr lang="en-US" sz="1500" dirty="0"/>
              <a:t> </a:t>
            </a:r>
            <a:r>
              <a:rPr lang="en-US" sz="1500" dirty="0" err="1"/>
              <a:t>eu</a:t>
            </a:r>
            <a:r>
              <a:rPr lang="en-US" sz="1500" dirty="0"/>
              <a:t> </a:t>
            </a:r>
            <a:r>
              <a:rPr lang="en-US" sz="1500" dirty="0" err="1" smtClean="0"/>
              <a:t>scelerisque</a:t>
            </a:r>
            <a:r>
              <a:rPr lang="en-US" sz="1500" dirty="0" smtClean="0"/>
              <a:t> dolor. </a:t>
            </a:r>
            <a:r>
              <a:rPr lang="en-US" sz="1500" dirty="0" err="1"/>
              <a:t>Proin</a:t>
            </a:r>
            <a:r>
              <a:rPr lang="en-US" sz="1500" dirty="0"/>
              <a:t> </a:t>
            </a:r>
            <a:r>
              <a:rPr lang="en-US" sz="1500" dirty="0" err="1"/>
              <a:t>commodo</a:t>
            </a:r>
            <a:r>
              <a:rPr lang="en-US" sz="1500" dirty="0"/>
              <a:t>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eget</a:t>
            </a:r>
            <a:r>
              <a:rPr lang="en-US" sz="1500" dirty="0"/>
              <a:t> nisi </a:t>
            </a:r>
            <a:r>
              <a:rPr lang="en-US" sz="1500" dirty="0" err="1" smtClean="0"/>
              <a:t>porttitor</a:t>
            </a:r>
            <a:r>
              <a:rPr lang="en-US" sz="1500" dirty="0" smtClean="0"/>
              <a:t> </a:t>
            </a:r>
            <a:r>
              <a:rPr lang="en-US" sz="1500" dirty="0"/>
              <a:t>a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nec</a:t>
            </a:r>
            <a:r>
              <a:rPr lang="en-US" sz="1500" dirty="0"/>
              <a:t> </a:t>
            </a:r>
            <a:r>
              <a:rPr lang="en-US" sz="1500" dirty="0" err="1" smtClean="0"/>
              <a:t>posuere</a:t>
            </a:r>
            <a:r>
              <a:rPr lang="en-US" sz="1500" dirty="0"/>
              <a:t>.</a:t>
            </a:r>
            <a:endParaRPr lang="en-US" sz="15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540000" y="1045071"/>
            <a:ext cx="3855470" cy="35584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55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40000" y="493875"/>
            <a:ext cx="3855470" cy="41096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32819" y="1045071"/>
            <a:ext cx="3871180" cy="3558428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sz="1500" dirty="0" err="1" smtClean="0"/>
              <a:t>Legenda</a:t>
            </a:r>
            <a:r>
              <a:rPr lang="en-US" sz="1500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en-US" sz="1500" b="1" i="1" dirty="0" err="1" smtClean="0"/>
              <a:t>Ut</a:t>
            </a:r>
            <a:r>
              <a:rPr lang="en-US" sz="1500" b="1" i="1" dirty="0" smtClean="0"/>
              <a:t> </a:t>
            </a:r>
            <a:r>
              <a:rPr lang="en-US" sz="1500" b="1" i="1" dirty="0"/>
              <a:t>dictum a nisi </a:t>
            </a:r>
            <a:r>
              <a:rPr lang="en-US" sz="1500" b="1" i="1" dirty="0" err="1"/>
              <a:t>quis</a:t>
            </a:r>
            <a:r>
              <a:rPr lang="en-US" sz="1500" b="1" i="1" dirty="0"/>
              <a:t> </a:t>
            </a:r>
            <a:r>
              <a:rPr lang="en-US" sz="1500" b="1" i="1" dirty="0" err="1"/>
              <a:t>eleifend</a:t>
            </a:r>
            <a:r>
              <a:rPr lang="en-US" sz="1500" b="1" i="1" dirty="0"/>
              <a:t>.</a:t>
            </a:r>
            <a:r>
              <a:rPr lang="en-US" sz="1500" dirty="0"/>
              <a:t> </a:t>
            </a:r>
            <a:r>
              <a:rPr lang="en-US" sz="1500" dirty="0" err="1"/>
              <a:t>Mauris</a:t>
            </a:r>
            <a:r>
              <a:rPr lang="en-US" sz="1500" dirty="0"/>
              <a:t> </a:t>
            </a:r>
            <a:r>
              <a:rPr lang="en-US" sz="1500" dirty="0" err="1"/>
              <a:t>eleifend</a:t>
            </a:r>
            <a:r>
              <a:rPr lang="en-US" sz="1500" dirty="0"/>
              <a:t> </a:t>
            </a:r>
            <a:r>
              <a:rPr lang="en-US" sz="1500" dirty="0" err="1"/>
              <a:t>odio</a:t>
            </a:r>
            <a:r>
              <a:rPr lang="en-US" sz="1500" dirty="0"/>
              <a:t> non dolor </a:t>
            </a:r>
            <a:r>
              <a:rPr lang="en-US" sz="1500" dirty="0" err="1"/>
              <a:t>laoreet</a:t>
            </a:r>
            <a:r>
              <a:rPr lang="en-US" sz="1500" dirty="0"/>
              <a:t> </a:t>
            </a:r>
            <a:r>
              <a:rPr lang="en-US" sz="1500" dirty="0" err="1"/>
              <a:t>blandit</a:t>
            </a:r>
            <a:r>
              <a:rPr lang="en-US" sz="15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n-US" sz="1500" dirty="0" err="1" smtClean="0"/>
              <a:t>Suspendisse</a:t>
            </a:r>
            <a:r>
              <a:rPr lang="en-US" sz="1500" dirty="0" smtClean="0"/>
              <a:t> </a:t>
            </a:r>
            <a:r>
              <a:rPr lang="en-US" sz="1500" dirty="0" err="1"/>
              <a:t>posuere</a:t>
            </a:r>
            <a:r>
              <a:rPr lang="en-US" sz="1500" dirty="0"/>
              <a:t> </a:t>
            </a:r>
            <a:r>
              <a:rPr lang="en-US" sz="1500" dirty="0" err="1"/>
              <a:t>rutrum</a:t>
            </a:r>
            <a:r>
              <a:rPr lang="en-US" sz="1500" dirty="0"/>
              <a:t> </a:t>
            </a:r>
            <a:r>
              <a:rPr lang="en-US" sz="1500" dirty="0" err="1"/>
              <a:t>feugiat</a:t>
            </a:r>
            <a:r>
              <a:rPr lang="en-US" sz="1500" dirty="0"/>
              <a:t> </a:t>
            </a:r>
            <a:r>
              <a:rPr lang="en-US" sz="1500" dirty="0" err="1"/>
              <a:t>erat</a:t>
            </a:r>
            <a:r>
              <a:rPr lang="en-US" sz="1500" dirty="0"/>
              <a:t> </a:t>
            </a:r>
            <a:r>
              <a:rPr lang="en-US" sz="1500" dirty="0" err="1"/>
              <a:t>eu</a:t>
            </a:r>
            <a:r>
              <a:rPr lang="en-US" sz="1500" dirty="0"/>
              <a:t> </a:t>
            </a:r>
            <a:r>
              <a:rPr lang="en-US" sz="1500" dirty="0" err="1" smtClean="0"/>
              <a:t>scelerisque</a:t>
            </a:r>
            <a:r>
              <a:rPr lang="en-US" sz="1500" dirty="0" smtClean="0"/>
              <a:t> dolor. </a:t>
            </a:r>
            <a:r>
              <a:rPr lang="en-US" sz="1500" dirty="0" err="1"/>
              <a:t>Proin</a:t>
            </a:r>
            <a:r>
              <a:rPr lang="en-US" sz="1500" dirty="0"/>
              <a:t> </a:t>
            </a:r>
            <a:r>
              <a:rPr lang="en-US" sz="1500" dirty="0" err="1"/>
              <a:t>commodo</a:t>
            </a:r>
            <a:r>
              <a:rPr lang="en-US" sz="1500" dirty="0"/>
              <a:t>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eget</a:t>
            </a:r>
            <a:r>
              <a:rPr lang="en-US" sz="1500" dirty="0"/>
              <a:t> nisi </a:t>
            </a:r>
            <a:r>
              <a:rPr lang="en-US" sz="1500" dirty="0" err="1" smtClean="0"/>
              <a:t>porttitor</a:t>
            </a:r>
            <a:r>
              <a:rPr lang="en-US" sz="1500" dirty="0" smtClean="0"/>
              <a:t> </a:t>
            </a:r>
            <a:r>
              <a:rPr lang="en-US" sz="1500" dirty="0"/>
              <a:t>a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nec</a:t>
            </a:r>
            <a:r>
              <a:rPr lang="en-US" sz="1500" dirty="0"/>
              <a:t> </a:t>
            </a:r>
            <a:r>
              <a:rPr lang="en-US" sz="1500" dirty="0" err="1" smtClean="0"/>
              <a:t>posuere</a:t>
            </a:r>
            <a:r>
              <a:rPr lang="en-US" sz="1500" dirty="0"/>
              <a:t>.</a:t>
            </a:r>
            <a:endParaRPr lang="en-US" sz="1500" dirty="0" smtClean="0"/>
          </a:p>
        </p:txBody>
      </p:sp>
    </p:spTree>
    <p:extLst>
      <p:ext uri="{BB962C8B-B14F-4D97-AF65-F5344CB8AC3E}">
        <p14:creationId xmlns:p14="http://schemas.microsoft.com/office/powerpoint/2010/main" val="51700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501</TotalTime>
  <Words>866</Words>
  <Application>Microsoft Macintosh PowerPoint</Application>
  <PresentationFormat>On-screen Show (16:9)</PresentationFormat>
  <Paragraphs>60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TÍTULO Autor Info autor</vt:lpstr>
      <vt:lpstr>LOREM IPSUM DOLOR SIT AMET, CONSECTETUR ADIPISCING ELIT PHASELLUS A MI ET IPSUM FEUGIAT HENDRERIT:SED IN DUI QUIS AUGUE LAOREET IMPERDIET VITAE  Autor Info autor</vt:lpstr>
      <vt:lpstr>CAPÍTULO / SEPARADOR Info adicional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Imagemplus</cp:lastModifiedBy>
  <cp:revision>62</cp:revision>
  <dcterms:created xsi:type="dcterms:W3CDTF">2010-04-12T23:12:02Z</dcterms:created>
  <dcterms:modified xsi:type="dcterms:W3CDTF">2019-09-13T11:11:10Z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