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9"/>
  </p:notesMasterIdLst>
  <p:sldIdLst>
    <p:sldId id="256" r:id="rId6"/>
    <p:sldId id="258" r:id="rId7"/>
    <p:sldId id="257" r:id="rId8"/>
  </p:sldIdLst>
  <p:sldSz cx="36009263" cy="25201563"/>
  <p:notesSz cx="6858000" cy="9144000"/>
  <p:defaultTextStyle>
    <a:defPPr>
      <a:defRPr lang="en-US"/>
    </a:defPPr>
    <a:lvl1pPr marL="0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836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671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507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343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4179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3014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850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686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3">
          <p15:clr>
            <a:srgbClr val="A4A3A4"/>
          </p15:clr>
        </p15:guide>
        <p15:guide id="2" pos="113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200"/>
    <a:srgbClr val="F3B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3" autoAdjust="0"/>
    <p:restoredTop sz="94540" autoAdjust="0"/>
  </p:normalViewPr>
  <p:slideViewPr>
    <p:cSldViewPr snapToObjects="1">
      <p:cViewPr varScale="1">
        <p:scale>
          <a:sx n="33" d="100"/>
          <a:sy n="33" d="100"/>
        </p:scale>
        <p:origin x="1182" y="156"/>
      </p:cViewPr>
      <p:guideLst>
        <p:guide orient="horz" pos="803"/>
        <p:guide pos="113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8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3C578-D80E-454F-834D-8C045B1D8075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685800"/>
            <a:ext cx="48990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C85E2-761F-5F4F-A6F2-3A98633D3F1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7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48836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497671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46507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995343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44179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493014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41850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990686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695" y="7828821"/>
            <a:ext cx="30607874" cy="54020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1390" y="14280886"/>
            <a:ext cx="25206484" cy="64403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4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3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AF88E988-FB04-AB4E-BE5A-59F242AF7F7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929" y="1454898"/>
            <a:ext cx="30865403" cy="140559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00464" y="5880367"/>
            <a:ext cx="32408337" cy="1663186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6715" y="1009233"/>
            <a:ext cx="8102085" cy="215030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00464" y="1009233"/>
            <a:ext cx="23706098" cy="21503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1547" y="7828339"/>
            <a:ext cx="30606171" cy="5402954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824" y="14281219"/>
            <a:ext cx="25207617" cy="64395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5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12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449" y="16194418"/>
            <a:ext cx="30608440" cy="500520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449" y="10681472"/>
            <a:ext cx="30608440" cy="551294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3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01031" y="5880699"/>
            <a:ext cx="16093589" cy="166310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12376" y="5880699"/>
            <a:ext cx="16095857" cy="166310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0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1031" y="5640715"/>
            <a:ext cx="15909856" cy="23509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1031" y="7991661"/>
            <a:ext cx="15909856" cy="14520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91571" y="5640715"/>
            <a:ext cx="15916662" cy="23509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91571" y="7991661"/>
            <a:ext cx="15916662" cy="14520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79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66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48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031" y="1003263"/>
            <a:ext cx="11847332" cy="42708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9339" y="1003263"/>
            <a:ext cx="20128894" cy="215084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1031" y="5274074"/>
            <a:ext cx="11847332" cy="172376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6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929" y="1454898"/>
            <a:ext cx="30865403" cy="140559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464" y="5880367"/>
            <a:ext cx="32408337" cy="166318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8950" y="17640983"/>
            <a:ext cx="21605558" cy="2083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58950" y="2252065"/>
            <a:ext cx="21605558" cy="15121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8950" y="19724170"/>
            <a:ext cx="21605558" cy="295757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27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29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8134" y="1008818"/>
            <a:ext cx="8100100" cy="21502934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01030" y="1008818"/>
            <a:ext cx="24089346" cy="21502934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9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485" y="16194339"/>
            <a:ext cx="30607874" cy="5005311"/>
          </a:xfrm>
          <a:prstGeom prst="rect">
            <a:avLst/>
          </a:prstGeo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485" y="10681499"/>
            <a:ext cx="30607874" cy="55128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836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67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507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34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417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301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8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68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929" y="1454898"/>
            <a:ext cx="30865403" cy="140559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00463" y="5880367"/>
            <a:ext cx="15904091" cy="16631867"/>
          </a:xfrm>
          <a:prstGeom prst="rect">
            <a:avLst/>
          </a:prstGeo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04709" y="5880367"/>
            <a:ext cx="15904091" cy="16631867"/>
          </a:xfrm>
          <a:prstGeom prst="rect">
            <a:avLst/>
          </a:prstGeo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929" y="1454898"/>
            <a:ext cx="30865403" cy="14055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464" y="5641185"/>
            <a:ext cx="15910345" cy="23509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00" b="1"/>
            </a:lvl1pPr>
            <a:lvl2pPr marL="1748836" indent="0">
              <a:buNone/>
              <a:defRPr sz="7700" b="1"/>
            </a:lvl2pPr>
            <a:lvl3pPr marL="3497671" indent="0">
              <a:buNone/>
              <a:defRPr sz="6900" b="1"/>
            </a:lvl3pPr>
            <a:lvl4pPr marL="5246507" indent="0">
              <a:buNone/>
              <a:defRPr sz="6100" b="1"/>
            </a:lvl4pPr>
            <a:lvl5pPr marL="6995343" indent="0">
              <a:buNone/>
              <a:defRPr sz="6100" b="1"/>
            </a:lvl5pPr>
            <a:lvl6pPr marL="8744179" indent="0">
              <a:buNone/>
              <a:defRPr sz="6100" b="1"/>
            </a:lvl6pPr>
            <a:lvl7pPr marL="10493014" indent="0">
              <a:buNone/>
              <a:defRPr sz="6100" b="1"/>
            </a:lvl7pPr>
            <a:lvl8pPr marL="12241850" indent="0">
              <a:buNone/>
              <a:defRPr sz="6100" b="1"/>
            </a:lvl8pPr>
            <a:lvl9pPr marL="13990686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0464" y="7992162"/>
            <a:ext cx="15910345" cy="14520069"/>
          </a:xfrm>
          <a:prstGeom prst="rect">
            <a:avLst/>
          </a:prstGeo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92207" y="5641185"/>
            <a:ext cx="15916595" cy="23509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00" b="1"/>
            </a:lvl1pPr>
            <a:lvl2pPr marL="1748836" indent="0">
              <a:buNone/>
              <a:defRPr sz="7700" b="1"/>
            </a:lvl2pPr>
            <a:lvl3pPr marL="3497671" indent="0">
              <a:buNone/>
              <a:defRPr sz="6900" b="1"/>
            </a:lvl3pPr>
            <a:lvl4pPr marL="5246507" indent="0">
              <a:buNone/>
              <a:defRPr sz="6100" b="1"/>
            </a:lvl4pPr>
            <a:lvl5pPr marL="6995343" indent="0">
              <a:buNone/>
              <a:defRPr sz="6100" b="1"/>
            </a:lvl5pPr>
            <a:lvl6pPr marL="8744179" indent="0">
              <a:buNone/>
              <a:defRPr sz="6100" b="1"/>
            </a:lvl6pPr>
            <a:lvl7pPr marL="10493014" indent="0">
              <a:buNone/>
              <a:defRPr sz="6100" b="1"/>
            </a:lvl7pPr>
            <a:lvl8pPr marL="12241850" indent="0">
              <a:buNone/>
              <a:defRPr sz="6100" b="1"/>
            </a:lvl8pPr>
            <a:lvl9pPr marL="13990686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92207" y="7992162"/>
            <a:ext cx="15916595" cy="14520069"/>
          </a:xfrm>
          <a:prstGeom prst="rect">
            <a:avLst/>
          </a:prstGeo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929" y="1454898"/>
            <a:ext cx="30865403" cy="140559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465" y="1003396"/>
            <a:ext cx="11846800" cy="4270265"/>
          </a:xfrm>
          <a:prstGeom prst="rect">
            <a:avLst/>
          </a:prstGeo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8621" y="1003397"/>
            <a:ext cx="20130179" cy="21508836"/>
          </a:xfrm>
          <a:prstGeom prst="rect">
            <a:avLst/>
          </a:prstGeo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0465" y="5273662"/>
            <a:ext cx="11846800" cy="17238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/>
            </a:lvl1pPr>
            <a:lvl2pPr marL="1748836" indent="0">
              <a:buNone/>
              <a:defRPr sz="4600"/>
            </a:lvl2pPr>
            <a:lvl3pPr marL="3497671" indent="0">
              <a:buNone/>
              <a:defRPr sz="3800"/>
            </a:lvl3pPr>
            <a:lvl4pPr marL="5246507" indent="0">
              <a:buNone/>
              <a:defRPr sz="3400"/>
            </a:lvl4pPr>
            <a:lvl5pPr marL="6995343" indent="0">
              <a:buNone/>
              <a:defRPr sz="3400"/>
            </a:lvl5pPr>
            <a:lvl6pPr marL="8744179" indent="0">
              <a:buNone/>
              <a:defRPr sz="3400"/>
            </a:lvl6pPr>
            <a:lvl7pPr marL="10493014" indent="0">
              <a:buNone/>
              <a:defRPr sz="3400"/>
            </a:lvl7pPr>
            <a:lvl8pPr marL="12241850" indent="0">
              <a:buNone/>
              <a:defRPr sz="3400"/>
            </a:lvl8pPr>
            <a:lvl9pPr marL="13990686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8068" y="17641094"/>
            <a:ext cx="21605558" cy="2082631"/>
          </a:xfrm>
          <a:prstGeom prst="rect">
            <a:avLst/>
          </a:prstGeo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58068" y="2251806"/>
            <a:ext cx="21605558" cy="1512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200"/>
            </a:lvl1pPr>
            <a:lvl2pPr marL="1748836" indent="0">
              <a:buNone/>
              <a:defRPr sz="10700"/>
            </a:lvl2pPr>
            <a:lvl3pPr marL="3497671" indent="0">
              <a:buNone/>
              <a:defRPr sz="9200"/>
            </a:lvl3pPr>
            <a:lvl4pPr marL="5246507" indent="0">
              <a:buNone/>
              <a:defRPr sz="7700"/>
            </a:lvl4pPr>
            <a:lvl5pPr marL="6995343" indent="0">
              <a:buNone/>
              <a:defRPr sz="7700"/>
            </a:lvl5pPr>
            <a:lvl6pPr marL="8744179" indent="0">
              <a:buNone/>
              <a:defRPr sz="7700"/>
            </a:lvl6pPr>
            <a:lvl7pPr marL="10493014" indent="0">
              <a:buNone/>
              <a:defRPr sz="7700"/>
            </a:lvl7pPr>
            <a:lvl8pPr marL="12241850" indent="0">
              <a:buNone/>
              <a:defRPr sz="7700"/>
            </a:lvl8pPr>
            <a:lvl9pPr marL="13990686" indent="0">
              <a:buNone/>
              <a:defRPr sz="7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8068" y="19723725"/>
            <a:ext cx="21605558" cy="29576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/>
            </a:lvl1pPr>
            <a:lvl2pPr marL="1748836" indent="0">
              <a:buNone/>
              <a:defRPr sz="4600"/>
            </a:lvl2pPr>
            <a:lvl3pPr marL="3497671" indent="0">
              <a:buNone/>
              <a:defRPr sz="3800"/>
            </a:lvl3pPr>
            <a:lvl4pPr marL="5246507" indent="0">
              <a:buNone/>
              <a:defRPr sz="3400"/>
            </a:lvl4pPr>
            <a:lvl5pPr marL="6995343" indent="0">
              <a:buNone/>
              <a:defRPr sz="3400"/>
            </a:lvl5pPr>
            <a:lvl6pPr marL="8744179" indent="0">
              <a:buNone/>
              <a:defRPr sz="3400"/>
            </a:lvl6pPr>
            <a:lvl7pPr marL="10493014" indent="0">
              <a:buNone/>
              <a:defRPr sz="3400"/>
            </a:lvl7pPr>
            <a:lvl8pPr marL="12241850" indent="0">
              <a:buNone/>
              <a:defRPr sz="3400"/>
            </a:lvl8pPr>
            <a:lvl9pPr marL="13990686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00464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303166" y="23358117"/>
            <a:ext cx="11402933" cy="1341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5806639" y="23358117"/>
            <a:ext cx="8402162" cy="134175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-38330"/>
            <a:ext cx="36009263" cy="55800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774030" y="6123781"/>
            <a:ext cx="10332001" cy="1554995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t-PT" dirty="0" smtClean="0"/>
              <a:t>SUBTÍTULO 1</a:t>
            </a:r>
          </a:p>
          <a:p>
            <a:pPr lvl="1"/>
            <a:r>
              <a:rPr lang="pt-PT" dirty="0" smtClean="0"/>
              <a:t>Subtítulo 2</a:t>
            </a:r>
          </a:p>
          <a:p>
            <a:pPr lvl="2"/>
            <a:r>
              <a:rPr lang="pt-PT" dirty="0" smtClean="0"/>
              <a:t>Texto</a:t>
            </a:r>
          </a:p>
          <a:p>
            <a:pPr lvl="3"/>
            <a:r>
              <a:rPr lang="pt-PT" dirty="0" smtClean="0"/>
              <a:t>Legendas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8932" y="1279244"/>
            <a:ext cx="32408813" cy="2329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dirty="0" smtClean="0"/>
              <a:t>TÍTULO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5776" y="3380581"/>
            <a:ext cx="5741069" cy="2133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1652" y="3779638"/>
            <a:ext cx="2336093" cy="138442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0928" y="4029643"/>
            <a:ext cx="6665452" cy="83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l" defTabSz="1748836" rtl="0" eaLnBrk="1" latinLnBrk="0" hangingPunct="1">
        <a:spcBef>
          <a:spcPct val="0"/>
        </a:spcBef>
        <a:buNone/>
        <a:defRPr lang="en-US" sz="7000" b="1" kern="1200" cap="small" spc="-150" baseline="0" dirty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1311627" indent="-1311627" algn="l" defTabSz="1748836" rtl="0" eaLnBrk="1" latinLnBrk="0" hangingPunct="1">
        <a:spcBef>
          <a:spcPct val="20000"/>
        </a:spcBef>
        <a:buFont typeface="Arial"/>
        <a:buChar char="•"/>
        <a:defRPr lang="pt-PT" sz="2800" b="1" kern="1200" spc="0" baseline="0" dirty="0" smtClean="0">
          <a:solidFill>
            <a:srgbClr val="FD9200"/>
          </a:solidFill>
          <a:latin typeface="+mn-lt"/>
          <a:ea typeface="+mj-ea"/>
          <a:cs typeface="+mj-cs"/>
        </a:defRPr>
      </a:lvl1pPr>
      <a:lvl2pPr marL="2841858" indent="-1093022" algn="l" defTabSz="1748836" rtl="0" eaLnBrk="1" latinLnBrk="0" hangingPunct="1">
        <a:spcBef>
          <a:spcPct val="20000"/>
        </a:spcBef>
        <a:buFont typeface="Arial"/>
        <a:buChar char="–"/>
        <a:defRPr lang="pt-PT" sz="2500" b="1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2pPr>
      <a:lvl3pPr marL="4372089" indent="-874418" algn="l" defTabSz="1748836" rtl="0" eaLnBrk="1" latinLnBrk="0" hangingPunct="1">
        <a:spcBef>
          <a:spcPct val="20000"/>
        </a:spcBef>
        <a:buFont typeface="Arial"/>
        <a:buChar char="•"/>
        <a:defRPr lang="pt-PT" sz="2000" b="0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3pPr>
      <a:lvl4pPr marL="6120925" indent="-874418" algn="l" defTabSz="1748836" rtl="0" eaLnBrk="1" latinLnBrk="0" hangingPunct="1">
        <a:spcBef>
          <a:spcPct val="20000"/>
        </a:spcBef>
        <a:buFont typeface="Arial"/>
        <a:buChar char="–"/>
        <a:defRPr lang="pt-PT" sz="1100" b="0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4pPr>
      <a:lvl5pPr marL="7869761" indent="-874418" algn="l" defTabSz="1748836" rtl="0" eaLnBrk="1" latinLnBrk="0" hangingPunct="1">
        <a:spcBef>
          <a:spcPct val="20000"/>
        </a:spcBef>
        <a:buFont typeface="Arial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596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432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6268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5104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836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671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507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343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4179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3014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850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686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01031" y="1008818"/>
            <a:ext cx="32407203" cy="42008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1031" y="5880699"/>
            <a:ext cx="32407203" cy="16631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1030" y="23358359"/>
            <a:ext cx="8401783" cy="1341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379AB-644B-5F45-8B2B-6EC880B6FBBE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3260" y="23358359"/>
            <a:ext cx="11402745" cy="1341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06450" y="23358359"/>
            <a:ext cx="8401783" cy="1341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85384-C01F-3F45-875F-1995604757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6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23928101" y="6871633"/>
            <a:ext cx="10332000" cy="30254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452820" y="10414268"/>
            <a:ext cx="4330528" cy="746614"/>
          </a:xfrm>
        </p:spPr>
        <p:txBody>
          <a:bodyPr lIns="0" tIns="0" rIns="0" bIns="0">
            <a:noAutofit/>
          </a:bodyPr>
          <a:lstStyle/>
          <a:p>
            <a:pPr algn="l"/>
            <a:r>
              <a:rPr lang="en-US" b="0" dirty="0" err="1" smtClean="0">
                <a:solidFill>
                  <a:schemeClr val="tx1"/>
                </a:solidFill>
              </a:rPr>
              <a:t>Autores</a:t>
            </a:r>
            <a:r>
              <a:rPr lang="en-US" b="0" dirty="0" smtClean="0">
                <a:solidFill>
                  <a:schemeClr val="tx1"/>
                </a:solidFill>
              </a:rPr>
              <a:t> (=</a:t>
            </a:r>
            <a:r>
              <a:rPr lang="en-US" b="0" dirty="0" err="1" smtClean="0">
                <a:solidFill>
                  <a:schemeClr val="tx1"/>
                </a:solidFill>
              </a:rPr>
              <a:t>texto</a:t>
            </a:r>
            <a:r>
              <a:rPr lang="en-US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 smtClean="0">
                <a:solidFill>
                  <a:schemeClr val="tx1"/>
                </a:solidFill>
              </a:rPr>
              <a:t>Legenda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-8452819" y="11400865"/>
            <a:ext cx="3998356" cy="17065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SUBTÍTULO1</a:t>
            </a: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Subtítulo2</a:t>
            </a:r>
          </a:p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Texto</a:t>
            </a:r>
            <a:r>
              <a:rPr lang="en-US" sz="2000" b="0" dirty="0" smtClean="0">
                <a:solidFill>
                  <a:schemeClr val="tx1"/>
                </a:solidFill>
              </a:rPr>
              <a:t> (=</a:t>
            </a:r>
            <a:r>
              <a:rPr lang="en-US" sz="2000" b="0" dirty="0" err="1" smtClean="0">
                <a:solidFill>
                  <a:schemeClr val="tx1"/>
                </a:solidFill>
              </a:rPr>
              <a:t>autores</a:t>
            </a:r>
            <a:r>
              <a:rPr lang="en-US" sz="20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>
                <a:solidFill>
                  <a:schemeClr val="tx1"/>
                </a:solidFill>
              </a:rPr>
              <a:t>L</a:t>
            </a:r>
            <a:r>
              <a:rPr lang="en-US" sz="1100" b="0" dirty="0" err="1" smtClean="0">
                <a:solidFill>
                  <a:schemeClr val="tx1"/>
                </a:solidFill>
              </a:rPr>
              <a:t>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3191" y="4063404"/>
            <a:ext cx="1952804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502"/>
              </a:spcAft>
            </a:pPr>
            <a:r>
              <a:rPr lang="pt-PT" sz="20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Autor 1 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4 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(2,3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cs typeface="Arial" panose="020B060402020202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5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endParaRPr lang="pt-PT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4031" y="4597112"/>
            <a:ext cx="19050000" cy="45986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1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1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2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2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3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3</a:t>
            </a:r>
            <a:endParaRPr lang="pt-PT" sz="1100" dirty="0">
              <a:ea typeface="+mj-ea"/>
              <a:cs typeface="+mj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753191" y="6887673"/>
            <a:ext cx="21427161" cy="3009438"/>
          </a:xfrm>
          <a:prstGeom prst="rect">
            <a:avLst/>
          </a:prstGeom>
        </p:spPr>
        <p:txBody>
          <a:bodyPr vert="horz" lIns="0" tIns="0" rIns="0" bIns="0" numCol="2" spcCol="72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Lorem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dolor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adipiscing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elit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a mi et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feugiat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hendrerit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Donec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molestie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eros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in dui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vitae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Mauris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sollicitudin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diam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efficitur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scelerisque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accumsan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tellus</a:t>
            </a:r>
            <a:r>
              <a:rPr lang="en-US" sz="2000" b="0" dirty="0" smtClean="0">
                <a:solidFill>
                  <a:schemeClr val="tx1"/>
                </a:solidFill>
              </a:rPr>
              <a:t> at nisi </a:t>
            </a:r>
            <a:r>
              <a:rPr lang="en-US" sz="2000" b="0" dirty="0" err="1" smtClean="0">
                <a:solidFill>
                  <a:schemeClr val="tx1"/>
                </a:solidFill>
              </a:rPr>
              <a:t>rutrum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blandit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nulla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pharetra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elementum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id,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 dui.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</a:p>
          <a:p>
            <a:pPr algn="l"/>
            <a:endParaRPr lang="en-US" sz="2000" b="0" dirty="0" smtClean="0">
              <a:solidFill>
                <a:schemeClr val="tx1"/>
              </a:solidFill>
            </a:endParaRPr>
          </a:p>
          <a:p>
            <a:pPr algn="l"/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53191" y="6301047"/>
            <a:ext cx="15013801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INTRODUCTION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3928101" y="6301047"/>
            <a:ext cx="10332000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METHODS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74030" y="-1051593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3928101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2848352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774029" y="12649951"/>
            <a:ext cx="10332001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1740685" y="10887711"/>
            <a:ext cx="10432203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RESULTS</a:t>
            </a: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1740685" y="11476524"/>
            <a:ext cx="10365345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2500" dirty="0" err="1">
                <a:solidFill>
                  <a:schemeClr val="tx1"/>
                </a:solidFill>
              </a:rPr>
              <a:t>Phasellus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1" name="TextBox 45"/>
          <p:cNvSpPr txBox="1"/>
          <p:nvPr/>
        </p:nvSpPr>
        <p:spPr>
          <a:xfrm>
            <a:off x="1740685" y="17985918"/>
            <a:ext cx="10365345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Vivamus</a:t>
            </a:r>
            <a:r>
              <a:rPr lang="en-US" sz="1100" b="1" dirty="0"/>
              <a:t> </a:t>
            </a:r>
            <a:r>
              <a:rPr lang="en-US" sz="1100" b="1" dirty="0" err="1"/>
              <a:t>accumsan</a:t>
            </a:r>
            <a:r>
              <a:rPr lang="en-US" sz="1100" b="1" dirty="0"/>
              <a:t> </a:t>
            </a:r>
            <a:r>
              <a:rPr lang="en-US" sz="1100" b="1" dirty="0" err="1"/>
              <a:t>tellus</a:t>
            </a:r>
            <a:r>
              <a:rPr lang="en-US" sz="1100" b="1" dirty="0"/>
              <a:t> at nisi </a:t>
            </a:r>
            <a:r>
              <a:rPr lang="en-US" sz="1100" b="1" dirty="0" err="1"/>
              <a:t>rutrum</a:t>
            </a:r>
            <a:r>
              <a:rPr lang="en-US" sz="1100" b="1" dirty="0"/>
              <a:t>, </a:t>
            </a:r>
            <a:r>
              <a:rPr lang="en-US" sz="1100" b="1" dirty="0" err="1"/>
              <a:t>quis</a:t>
            </a:r>
            <a:r>
              <a:rPr lang="en-US" sz="1100" b="1" dirty="0"/>
              <a:t> </a:t>
            </a:r>
            <a:r>
              <a:rPr lang="en-US" sz="1100" b="1" dirty="0" err="1"/>
              <a:t>laoreet</a:t>
            </a:r>
            <a:r>
              <a:rPr lang="en-US" sz="1100" b="1" dirty="0"/>
              <a:t> </a:t>
            </a:r>
            <a:r>
              <a:rPr lang="en-US" sz="1100" b="1" dirty="0" err="1"/>
              <a:t>sapien</a:t>
            </a:r>
            <a:r>
              <a:rPr lang="en-US" sz="1100" b="1" dirty="0"/>
              <a:t> </a:t>
            </a:r>
            <a:r>
              <a:rPr lang="en-US" sz="1100" b="1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2848353" y="12653861"/>
            <a:ext cx="10332000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2848352" y="11476524"/>
            <a:ext cx="10332001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Fusce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purus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dolor </a:t>
            </a:r>
            <a:r>
              <a:rPr lang="en-US" sz="2500" dirty="0" err="1">
                <a:solidFill>
                  <a:schemeClr val="tx1"/>
                </a:solidFill>
              </a:rPr>
              <a:t>vulputate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nunc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4" name="TextBox 45"/>
          <p:cNvSpPr txBox="1"/>
          <p:nvPr/>
        </p:nvSpPr>
        <p:spPr>
          <a:xfrm>
            <a:off x="12848353" y="17985918"/>
            <a:ext cx="10331999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3928101" y="12653862"/>
            <a:ext cx="10332000" cy="49517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23978451" y="11453505"/>
            <a:ext cx="10281650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Sed</a:t>
            </a:r>
            <a:r>
              <a:rPr lang="en-US" sz="2500" dirty="0">
                <a:solidFill>
                  <a:schemeClr val="tx1"/>
                </a:solidFill>
              </a:rPr>
              <a:t> in dui </a:t>
            </a:r>
            <a:r>
              <a:rPr lang="en-US" sz="2500" dirty="0" err="1">
                <a:solidFill>
                  <a:schemeClr val="tx1"/>
                </a:solidFill>
              </a:rPr>
              <a:t>quis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augue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laoreet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imperdiet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vitae </a:t>
            </a:r>
            <a:r>
              <a:rPr lang="en-US" sz="2500" dirty="0" err="1">
                <a:solidFill>
                  <a:schemeClr val="tx1"/>
                </a:solidFill>
              </a:rPr>
              <a:t>sapien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7" name="TextBox 45"/>
          <p:cNvSpPr txBox="1"/>
          <p:nvPr/>
        </p:nvSpPr>
        <p:spPr>
          <a:xfrm>
            <a:off x="23928102" y="17985918"/>
            <a:ext cx="10332000" cy="612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endParaRPr lang="en-US" sz="1100" dirty="0">
              <a:ea typeface="+mj-ea"/>
              <a:cs typeface="+mj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780640" y="19590906"/>
            <a:ext cx="10325390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CONCLUSIONS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773639" y="20220439"/>
            <a:ext cx="10332391" cy="1801282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endParaRPr lang="pt-PT" sz="2000" b="0" kern="10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2685249" y="20220439"/>
            <a:ext cx="10495103" cy="38940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3928101" y="22021721"/>
            <a:ext cx="10332000" cy="20927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Friso</a:t>
            </a:r>
            <a:r>
              <a:rPr lang="en-US" sz="4000" dirty="0" smtClean="0"/>
              <a:t> de </a:t>
            </a:r>
            <a:r>
              <a:rPr lang="en-US" sz="4000" dirty="0" err="1" smtClean="0"/>
              <a:t>apoios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-10417969" y="8535198"/>
            <a:ext cx="541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>
              <a:solidFill>
                <a:srgbClr val="FFFF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40686" y="1113363"/>
            <a:ext cx="19540546" cy="22672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7000" b="1" dirty="0" err="1" smtClean="0">
                <a:solidFill>
                  <a:schemeClr val="bg1"/>
                </a:solidFill>
              </a:rPr>
              <a:t>Título</a:t>
            </a:r>
            <a:endParaRPr lang="en-US" sz="7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23928101" y="6871633"/>
            <a:ext cx="10332000" cy="30254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53191" y="4063404"/>
            <a:ext cx="1952804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502"/>
              </a:spcAft>
            </a:pPr>
            <a:r>
              <a:rPr lang="pt-PT" sz="20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Autor 1 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4 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(2,3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cs typeface="Arial" panose="020B060402020202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5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endParaRPr lang="pt-PT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4031" y="4597112"/>
            <a:ext cx="19050000" cy="45986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1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1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2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2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3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3</a:t>
            </a:r>
            <a:endParaRPr lang="pt-PT" sz="1100" dirty="0">
              <a:ea typeface="+mj-ea"/>
              <a:cs typeface="+mj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753191" y="6887673"/>
            <a:ext cx="21427161" cy="3009438"/>
          </a:xfrm>
          <a:prstGeom prst="rect">
            <a:avLst/>
          </a:prstGeom>
        </p:spPr>
        <p:txBody>
          <a:bodyPr vert="horz" lIns="0" tIns="0" rIns="0" bIns="0" numCol="2" spcCol="72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Lorem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dolor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adipiscing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elit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a mi et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feugiat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hendrerit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Donec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molestie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eros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in dui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vitae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Mauris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sollicitudin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diam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efficitur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scelerisque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accumsan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tellus</a:t>
            </a:r>
            <a:r>
              <a:rPr lang="en-US" sz="2000" b="0" dirty="0" smtClean="0">
                <a:solidFill>
                  <a:schemeClr val="tx1"/>
                </a:solidFill>
              </a:rPr>
              <a:t> at nisi </a:t>
            </a:r>
            <a:r>
              <a:rPr lang="en-US" sz="2000" b="0" dirty="0" err="1" smtClean="0">
                <a:solidFill>
                  <a:schemeClr val="tx1"/>
                </a:solidFill>
              </a:rPr>
              <a:t>rutrum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blandit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nulla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pharetra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elementum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id,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 dui.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</a:p>
          <a:p>
            <a:pPr algn="l"/>
            <a:endParaRPr lang="en-US" sz="2000" b="0" dirty="0" smtClean="0">
              <a:solidFill>
                <a:schemeClr val="tx1"/>
              </a:solidFill>
            </a:endParaRPr>
          </a:p>
          <a:p>
            <a:pPr algn="l"/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53191" y="6301047"/>
            <a:ext cx="15013801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INTRODUCTION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3928101" y="6301047"/>
            <a:ext cx="10332000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METHODS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74030" y="-1051593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3928101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2848352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774029" y="12649951"/>
            <a:ext cx="10332001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1740685" y="10887711"/>
            <a:ext cx="10432203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RESULTS</a:t>
            </a: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1740685" y="11476524"/>
            <a:ext cx="10365345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2500" dirty="0" err="1">
                <a:solidFill>
                  <a:schemeClr val="tx1"/>
                </a:solidFill>
              </a:rPr>
              <a:t>Phasellus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1" name="TextBox 45"/>
          <p:cNvSpPr txBox="1"/>
          <p:nvPr/>
        </p:nvSpPr>
        <p:spPr>
          <a:xfrm>
            <a:off x="1740685" y="17985918"/>
            <a:ext cx="10365345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Vivamus</a:t>
            </a:r>
            <a:r>
              <a:rPr lang="en-US" sz="1100" b="1" dirty="0"/>
              <a:t> </a:t>
            </a:r>
            <a:r>
              <a:rPr lang="en-US" sz="1100" b="1" dirty="0" err="1"/>
              <a:t>accumsan</a:t>
            </a:r>
            <a:r>
              <a:rPr lang="en-US" sz="1100" b="1" dirty="0"/>
              <a:t> </a:t>
            </a:r>
            <a:r>
              <a:rPr lang="en-US" sz="1100" b="1" dirty="0" err="1"/>
              <a:t>tellus</a:t>
            </a:r>
            <a:r>
              <a:rPr lang="en-US" sz="1100" b="1" dirty="0"/>
              <a:t> at nisi </a:t>
            </a:r>
            <a:r>
              <a:rPr lang="en-US" sz="1100" b="1" dirty="0" err="1"/>
              <a:t>rutrum</a:t>
            </a:r>
            <a:r>
              <a:rPr lang="en-US" sz="1100" b="1" dirty="0"/>
              <a:t>, </a:t>
            </a:r>
            <a:r>
              <a:rPr lang="en-US" sz="1100" b="1" dirty="0" err="1"/>
              <a:t>quis</a:t>
            </a:r>
            <a:r>
              <a:rPr lang="en-US" sz="1100" b="1" dirty="0"/>
              <a:t> </a:t>
            </a:r>
            <a:r>
              <a:rPr lang="en-US" sz="1100" b="1" dirty="0" err="1"/>
              <a:t>laoreet</a:t>
            </a:r>
            <a:r>
              <a:rPr lang="en-US" sz="1100" b="1" dirty="0"/>
              <a:t> </a:t>
            </a:r>
            <a:r>
              <a:rPr lang="en-US" sz="1100" b="1" dirty="0" err="1"/>
              <a:t>sapien</a:t>
            </a:r>
            <a:r>
              <a:rPr lang="en-US" sz="1100" b="1" dirty="0"/>
              <a:t> </a:t>
            </a:r>
            <a:r>
              <a:rPr lang="en-US" sz="1100" b="1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2848353" y="12653861"/>
            <a:ext cx="10332000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2848352" y="11476524"/>
            <a:ext cx="10332001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Fusce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purus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dolor </a:t>
            </a:r>
            <a:r>
              <a:rPr lang="en-US" sz="2500" dirty="0" err="1">
                <a:solidFill>
                  <a:schemeClr val="tx1"/>
                </a:solidFill>
              </a:rPr>
              <a:t>vulputate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nunc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4" name="TextBox 45"/>
          <p:cNvSpPr txBox="1"/>
          <p:nvPr/>
        </p:nvSpPr>
        <p:spPr>
          <a:xfrm>
            <a:off x="12848353" y="17985918"/>
            <a:ext cx="10331999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3928101" y="12653862"/>
            <a:ext cx="10332000" cy="49517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23978451" y="11453505"/>
            <a:ext cx="10281650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Sed</a:t>
            </a:r>
            <a:r>
              <a:rPr lang="en-US" sz="2500" dirty="0">
                <a:solidFill>
                  <a:schemeClr val="tx1"/>
                </a:solidFill>
              </a:rPr>
              <a:t> in dui </a:t>
            </a:r>
            <a:r>
              <a:rPr lang="en-US" sz="2500" dirty="0" err="1">
                <a:solidFill>
                  <a:schemeClr val="tx1"/>
                </a:solidFill>
              </a:rPr>
              <a:t>quis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augue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laoreet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imperdiet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vitae </a:t>
            </a:r>
            <a:r>
              <a:rPr lang="en-US" sz="2500" dirty="0" err="1">
                <a:solidFill>
                  <a:schemeClr val="tx1"/>
                </a:solidFill>
              </a:rPr>
              <a:t>sapien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7" name="TextBox 45"/>
          <p:cNvSpPr txBox="1"/>
          <p:nvPr/>
        </p:nvSpPr>
        <p:spPr>
          <a:xfrm>
            <a:off x="23928102" y="17985918"/>
            <a:ext cx="10332000" cy="612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endParaRPr lang="en-US" sz="1100" dirty="0">
              <a:ea typeface="+mj-ea"/>
              <a:cs typeface="+mj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780640" y="19590906"/>
            <a:ext cx="10325390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CONCLUSIONS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773639" y="20220439"/>
            <a:ext cx="10332391" cy="1801282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endParaRPr lang="pt-PT" sz="2000" b="0" kern="10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2685249" y="20220439"/>
            <a:ext cx="10495103" cy="38940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3928101" y="22021721"/>
            <a:ext cx="10332000" cy="20927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Friso</a:t>
            </a:r>
            <a:r>
              <a:rPr lang="en-US" sz="4000" dirty="0" smtClean="0"/>
              <a:t> de </a:t>
            </a:r>
            <a:r>
              <a:rPr lang="en-US" sz="4000" dirty="0" err="1" smtClean="0"/>
              <a:t>apoios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40686" y="1113363"/>
            <a:ext cx="19540546" cy="22672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7000" b="1" dirty="0" err="1">
                <a:solidFill>
                  <a:srgbClr val="FFFFFF"/>
                </a:solidFill>
              </a:rPr>
              <a:t>Lorem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ipsum</a:t>
            </a:r>
            <a:r>
              <a:rPr lang="en-US" sz="7000" b="1" dirty="0">
                <a:solidFill>
                  <a:srgbClr val="FFFFFF"/>
                </a:solidFill>
              </a:rPr>
              <a:t> dolor sit </a:t>
            </a:r>
            <a:r>
              <a:rPr lang="en-US" sz="7000" b="1" dirty="0" err="1">
                <a:solidFill>
                  <a:srgbClr val="FFFFFF"/>
                </a:solidFill>
              </a:rPr>
              <a:t>amet</a:t>
            </a:r>
            <a:r>
              <a:rPr lang="en-US" sz="7000" b="1" dirty="0">
                <a:solidFill>
                  <a:srgbClr val="FFFFFF"/>
                </a:solidFill>
              </a:rPr>
              <a:t>, </a:t>
            </a:r>
            <a:r>
              <a:rPr lang="en-US" sz="7000" b="1" dirty="0" err="1">
                <a:solidFill>
                  <a:srgbClr val="FFFFFF"/>
                </a:solidFill>
              </a:rPr>
              <a:t>consectetur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adipiscing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elit</a:t>
            </a:r>
            <a:r>
              <a:rPr lang="en-US" sz="7000" b="1" dirty="0">
                <a:solidFill>
                  <a:srgbClr val="FFFFFF"/>
                </a:solidFill>
              </a:rPr>
              <a:t>. </a:t>
            </a:r>
            <a:r>
              <a:rPr lang="en-US" sz="7000" b="1" dirty="0" err="1">
                <a:solidFill>
                  <a:srgbClr val="FFFFFF"/>
                </a:solidFill>
              </a:rPr>
              <a:t>Phasellus</a:t>
            </a:r>
            <a:r>
              <a:rPr lang="en-US" sz="7000" b="1" dirty="0">
                <a:solidFill>
                  <a:srgbClr val="FFFFFF"/>
                </a:solidFill>
              </a:rPr>
              <a:t> a mi et </a:t>
            </a:r>
            <a:r>
              <a:rPr lang="en-US" sz="7000" b="1" dirty="0" err="1" smtClean="0">
                <a:solidFill>
                  <a:srgbClr val="FFFFFF"/>
                </a:solidFill>
              </a:rPr>
              <a:t>ipsum</a:t>
            </a:r>
            <a:r>
              <a:rPr lang="en-US" sz="7000" b="1" dirty="0" smtClean="0">
                <a:solidFill>
                  <a:srgbClr val="FFFFFF"/>
                </a:solidFill>
              </a:rPr>
              <a:t>?</a:t>
            </a:r>
            <a:endParaRPr lang="en-US" sz="7000" b="1" dirty="0">
              <a:solidFill>
                <a:srgbClr val="FFFFFF"/>
              </a:solidFill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-8452820" y="10414268"/>
            <a:ext cx="4330528" cy="74661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8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11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0" smtClean="0">
                <a:solidFill>
                  <a:schemeClr val="tx1"/>
                </a:solidFill>
              </a:rPr>
              <a:t>Autores (=texto)</a:t>
            </a:r>
          </a:p>
          <a:p>
            <a:pPr algn="l"/>
            <a:r>
              <a:rPr lang="en-US" sz="1100" b="0" smtClean="0">
                <a:solidFill>
                  <a:schemeClr val="tx1"/>
                </a:solidFill>
              </a:rPr>
              <a:t>Legenda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-8452819" y="11400865"/>
            <a:ext cx="3998356" cy="17065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SUBTÍTULO1</a:t>
            </a: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Subtítulo2</a:t>
            </a:r>
          </a:p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Texto</a:t>
            </a:r>
            <a:r>
              <a:rPr lang="en-US" sz="2000" b="0" dirty="0" smtClean="0">
                <a:solidFill>
                  <a:schemeClr val="tx1"/>
                </a:solidFill>
              </a:rPr>
              <a:t> (=</a:t>
            </a:r>
            <a:r>
              <a:rPr lang="en-US" sz="2000" b="0" dirty="0" err="1" smtClean="0">
                <a:solidFill>
                  <a:schemeClr val="tx1"/>
                </a:solidFill>
              </a:rPr>
              <a:t>autores</a:t>
            </a:r>
            <a:r>
              <a:rPr lang="en-US" sz="20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>
                <a:solidFill>
                  <a:schemeClr val="tx1"/>
                </a:solidFill>
              </a:rPr>
              <a:t>L</a:t>
            </a:r>
            <a:r>
              <a:rPr lang="en-US" sz="1100" b="0" dirty="0" err="1" smtClean="0">
                <a:solidFill>
                  <a:schemeClr val="tx1"/>
                </a:solidFill>
              </a:rPr>
              <a:t>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10417969" y="8535198"/>
            <a:ext cx="541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9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23928101" y="6871633"/>
            <a:ext cx="10332000" cy="30254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53191" y="4063404"/>
            <a:ext cx="1952804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502"/>
              </a:spcAft>
            </a:pPr>
            <a:r>
              <a:rPr lang="pt-PT" sz="20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Autor 1 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4 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(2,3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cs typeface="Arial" panose="020B060402020202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5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endParaRPr lang="pt-PT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4031" y="4597112"/>
            <a:ext cx="19050000" cy="45986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1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1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2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2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3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3</a:t>
            </a:r>
            <a:endParaRPr lang="pt-PT" sz="1100" dirty="0">
              <a:ea typeface="+mj-ea"/>
              <a:cs typeface="+mj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753191" y="6887673"/>
            <a:ext cx="21427161" cy="3009438"/>
          </a:xfrm>
          <a:prstGeom prst="rect">
            <a:avLst/>
          </a:prstGeom>
        </p:spPr>
        <p:txBody>
          <a:bodyPr vert="horz" lIns="0" tIns="0" rIns="0" bIns="0" numCol="2" spcCol="72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Lorem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dolor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adipiscing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elit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a mi et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feugiat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hendrerit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Donec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molestie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eros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in dui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vitae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Mauris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sollicitudin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diam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efficitur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scelerisque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accumsan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tellus</a:t>
            </a:r>
            <a:r>
              <a:rPr lang="en-US" sz="2000" b="0" dirty="0" smtClean="0">
                <a:solidFill>
                  <a:schemeClr val="tx1"/>
                </a:solidFill>
              </a:rPr>
              <a:t> at nisi </a:t>
            </a:r>
            <a:r>
              <a:rPr lang="en-US" sz="2000" b="0" dirty="0" err="1" smtClean="0">
                <a:solidFill>
                  <a:schemeClr val="tx1"/>
                </a:solidFill>
              </a:rPr>
              <a:t>rutrum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quis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laoreet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sapien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blandit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Vivamus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nulla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pharetra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elementum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ipsum</a:t>
            </a:r>
            <a:r>
              <a:rPr lang="en-US" sz="2000" b="0" dirty="0" smtClean="0">
                <a:solidFill>
                  <a:schemeClr val="tx1"/>
                </a:solidFill>
              </a:rPr>
              <a:t> id,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 dui.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Curabitur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augue</a:t>
            </a:r>
            <a:r>
              <a:rPr lang="en-US" sz="2000" b="0" dirty="0" smtClean="0">
                <a:solidFill>
                  <a:schemeClr val="tx1"/>
                </a:solidFill>
              </a:rPr>
              <a:t> ac </a:t>
            </a:r>
            <a:r>
              <a:rPr lang="en-US" sz="2000" b="0" dirty="0" err="1" smtClean="0">
                <a:solidFill>
                  <a:schemeClr val="tx1"/>
                </a:solidFill>
              </a:rPr>
              <a:t>sem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dapibus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Praesent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imperdiet</a:t>
            </a:r>
            <a:r>
              <a:rPr lang="en-US" sz="2000" b="0" dirty="0" smtClean="0">
                <a:solidFill>
                  <a:schemeClr val="tx1"/>
                </a:solidFill>
              </a:rPr>
              <a:t> dui </a:t>
            </a:r>
            <a:r>
              <a:rPr lang="en-US" sz="2000" b="0" dirty="0" err="1" smtClean="0">
                <a:solidFill>
                  <a:schemeClr val="tx1"/>
                </a:solidFill>
              </a:rPr>
              <a:t>sed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euismod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viverra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lacinia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commodo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odio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nec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egestas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est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vestibulum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bibendum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nisi. </a:t>
            </a:r>
            <a:r>
              <a:rPr lang="en-US" sz="2000" b="0" dirty="0" err="1" smtClean="0">
                <a:solidFill>
                  <a:schemeClr val="tx1"/>
                </a:solidFill>
              </a:rPr>
              <a:t>Fusce</a:t>
            </a:r>
            <a:r>
              <a:rPr lang="en-US" sz="2000" b="0" dirty="0" smtClean="0">
                <a:solidFill>
                  <a:schemeClr val="tx1"/>
                </a:solidFill>
              </a:rPr>
              <a:t> in </a:t>
            </a:r>
            <a:r>
              <a:rPr lang="en-US" sz="2000" b="0" dirty="0" err="1" smtClean="0">
                <a:solidFill>
                  <a:schemeClr val="tx1"/>
                </a:solidFill>
              </a:rPr>
              <a:t>purus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dolor </a:t>
            </a:r>
            <a:r>
              <a:rPr lang="en-US" sz="2000" b="0" dirty="0" err="1" smtClean="0">
                <a:solidFill>
                  <a:schemeClr val="tx1"/>
                </a:solidFill>
              </a:rPr>
              <a:t>vulputate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eget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vel</a:t>
            </a:r>
            <a:r>
              <a:rPr lang="en-US" sz="2000" b="0" dirty="0" smtClean="0">
                <a:solidFill>
                  <a:schemeClr val="tx1"/>
                </a:solidFill>
              </a:rPr>
              <a:t> </a:t>
            </a:r>
            <a:r>
              <a:rPr lang="en-US" sz="2000" b="0" dirty="0" err="1" smtClean="0">
                <a:solidFill>
                  <a:schemeClr val="tx1"/>
                </a:solidFill>
              </a:rPr>
              <a:t>nunc</a:t>
            </a:r>
            <a:r>
              <a:rPr lang="en-US" sz="2000" b="0" dirty="0" smtClean="0">
                <a:solidFill>
                  <a:schemeClr val="tx1"/>
                </a:solidFill>
              </a:rPr>
              <a:t>. </a:t>
            </a:r>
            <a:r>
              <a:rPr lang="en-US" sz="2000" b="0" dirty="0" err="1" smtClean="0">
                <a:solidFill>
                  <a:schemeClr val="tx1"/>
                </a:solidFill>
              </a:rPr>
              <a:t>Phasellus</a:t>
            </a:r>
            <a:r>
              <a:rPr lang="en-US" sz="2000" b="0" dirty="0" smtClean="0">
                <a:solidFill>
                  <a:schemeClr val="tx1"/>
                </a:solidFill>
              </a:rPr>
              <a:t> sit </a:t>
            </a:r>
            <a:r>
              <a:rPr lang="en-US" sz="2000" b="0" dirty="0" err="1" smtClean="0">
                <a:solidFill>
                  <a:schemeClr val="tx1"/>
                </a:solidFill>
              </a:rPr>
              <a:t>amet</a:t>
            </a:r>
            <a:r>
              <a:rPr lang="en-US" sz="2000" b="0" dirty="0" smtClean="0">
                <a:solidFill>
                  <a:schemeClr val="tx1"/>
                </a:solidFill>
              </a:rPr>
              <a:t> magna </a:t>
            </a:r>
            <a:r>
              <a:rPr lang="en-US" sz="2000" b="0" dirty="0" err="1" smtClean="0">
                <a:solidFill>
                  <a:schemeClr val="tx1"/>
                </a:solidFill>
              </a:rPr>
              <a:t>cursus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fermentum</a:t>
            </a:r>
            <a:r>
              <a:rPr lang="en-US" sz="2000" b="0" dirty="0" smtClean="0">
                <a:solidFill>
                  <a:schemeClr val="tx1"/>
                </a:solidFill>
              </a:rPr>
              <a:t> quam </a:t>
            </a:r>
            <a:r>
              <a:rPr lang="en-US" sz="2000" b="0" dirty="0" err="1" smtClean="0">
                <a:solidFill>
                  <a:schemeClr val="tx1"/>
                </a:solidFill>
              </a:rPr>
              <a:t>consectetur</a:t>
            </a:r>
            <a:r>
              <a:rPr lang="en-US" sz="2000" b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err="1" smtClean="0">
                <a:solidFill>
                  <a:schemeClr val="tx1"/>
                </a:solidFill>
              </a:rPr>
              <a:t>ultricies</a:t>
            </a:r>
            <a:r>
              <a:rPr lang="en-US" sz="2000" b="0" dirty="0" smtClean="0">
                <a:solidFill>
                  <a:schemeClr val="tx1"/>
                </a:solidFill>
              </a:rPr>
              <a:t> nisi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</a:p>
          <a:p>
            <a:pPr algn="l"/>
            <a:endParaRPr lang="en-US" sz="2000" b="0" dirty="0" smtClean="0">
              <a:solidFill>
                <a:schemeClr val="tx1"/>
              </a:solidFill>
            </a:endParaRPr>
          </a:p>
          <a:p>
            <a:pPr algn="l"/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53191" y="6301047"/>
            <a:ext cx="15013801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INTRODUCTION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3928101" y="6301047"/>
            <a:ext cx="10332000" cy="2666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METHODS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74030" y="-1051593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3928101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2848352" y="-1053928"/>
            <a:ext cx="10332000" cy="639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774029" y="12649951"/>
            <a:ext cx="10332001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1740685" y="10887711"/>
            <a:ext cx="10432203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RESULTS</a:t>
            </a: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1740685" y="11476524"/>
            <a:ext cx="10365345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2500" dirty="0" err="1">
                <a:solidFill>
                  <a:schemeClr val="tx1"/>
                </a:solidFill>
              </a:rPr>
              <a:t>Phasellus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1" name="TextBox 45"/>
          <p:cNvSpPr txBox="1"/>
          <p:nvPr/>
        </p:nvSpPr>
        <p:spPr>
          <a:xfrm>
            <a:off x="1740685" y="17985918"/>
            <a:ext cx="10365345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Vivamus</a:t>
            </a:r>
            <a:r>
              <a:rPr lang="en-US" sz="1100" b="1" dirty="0"/>
              <a:t> </a:t>
            </a:r>
            <a:r>
              <a:rPr lang="en-US" sz="1100" b="1" dirty="0" err="1"/>
              <a:t>accumsan</a:t>
            </a:r>
            <a:r>
              <a:rPr lang="en-US" sz="1100" b="1" dirty="0"/>
              <a:t> </a:t>
            </a:r>
            <a:r>
              <a:rPr lang="en-US" sz="1100" b="1" dirty="0" err="1"/>
              <a:t>tellus</a:t>
            </a:r>
            <a:r>
              <a:rPr lang="en-US" sz="1100" b="1" dirty="0"/>
              <a:t> at nisi </a:t>
            </a:r>
            <a:r>
              <a:rPr lang="en-US" sz="1100" b="1" dirty="0" err="1"/>
              <a:t>rutrum</a:t>
            </a:r>
            <a:r>
              <a:rPr lang="en-US" sz="1100" b="1" dirty="0"/>
              <a:t>, </a:t>
            </a:r>
            <a:r>
              <a:rPr lang="en-US" sz="1100" b="1" dirty="0" err="1"/>
              <a:t>quis</a:t>
            </a:r>
            <a:r>
              <a:rPr lang="en-US" sz="1100" b="1" dirty="0"/>
              <a:t> </a:t>
            </a:r>
            <a:r>
              <a:rPr lang="en-US" sz="1100" b="1" dirty="0" err="1"/>
              <a:t>laoreet</a:t>
            </a:r>
            <a:r>
              <a:rPr lang="en-US" sz="1100" b="1" dirty="0"/>
              <a:t> </a:t>
            </a:r>
            <a:r>
              <a:rPr lang="en-US" sz="1100" b="1" dirty="0" err="1"/>
              <a:t>sapien</a:t>
            </a:r>
            <a:r>
              <a:rPr lang="en-US" sz="1100" b="1" dirty="0"/>
              <a:t> </a:t>
            </a:r>
            <a:r>
              <a:rPr lang="en-US" sz="1100" b="1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2848353" y="12653861"/>
            <a:ext cx="10332000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2848352" y="11476524"/>
            <a:ext cx="10332001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Fusce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purus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dolor </a:t>
            </a:r>
            <a:r>
              <a:rPr lang="en-US" sz="2500" dirty="0" err="1">
                <a:solidFill>
                  <a:schemeClr val="tx1"/>
                </a:solidFill>
              </a:rPr>
              <a:t>vulputate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nunc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4" name="TextBox 45"/>
          <p:cNvSpPr txBox="1"/>
          <p:nvPr/>
        </p:nvSpPr>
        <p:spPr>
          <a:xfrm>
            <a:off x="12848353" y="17985918"/>
            <a:ext cx="10331999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3928101" y="12653862"/>
            <a:ext cx="10332000" cy="49517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23978451" y="11453505"/>
            <a:ext cx="10281650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Sed</a:t>
            </a:r>
            <a:r>
              <a:rPr lang="en-US" sz="2500" dirty="0">
                <a:solidFill>
                  <a:schemeClr val="tx1"/>
                </a:solidFill>
              </a:rPr>
              <a:t> in dui </a:t>
            </a:r>
            <a:r>
              <a:rPr lang="en-US" sz="2500" dirty="0" err="1">
                <a:solidFill>
                  <a:schemeClr val="tx1"/>
                </a:solidFill>
              </a:rPr>
              <a:t>quis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augue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laoreet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imperdiet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vitae </a:t>
            </a:r>
            <a:r>
              <a:rPr lang="en-US" sz="2500" dirty="0" err="1">
                <a:solidFill>
                  <a:schemeClr val="tx1"/>
                </a:solidFill>
              </a:rPr>
              <a:t>sapien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57" name="TextBox 45"/>
          <p:cNvSpPr txBox="1"/>
          <p:nvPr/>
        </p:nvSpPr>
        <p:spPr>
          <a:xfrm>
            <a:off x="23928102" y="17985918"/>
            <a:ext cx="10332000" cy="612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endParaRPr lang="en-US" sz="1100" dirty="0">
              <a:ea typeface="+mj-ea"/>
              <a:cs typeface="+mj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780640" y="19590906"/>
            <a:ext cx="10325390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CONCLUSIONS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773639" y="20220439"/>
            <a:ext cx="10332391" cy="1801282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endParaRPr lang="pt-PT" sz="2000" b="0" kern="10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2685249" y="20220439"/>
            <a:ext cx="10495103" cy="38940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3928101" y="22021721"/>
            <a:ext cx="10332000" cy="20927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Friso</a:t>
            </a:r>
            <a:r>
              <a:rPr lang="en-US" sz="4000" dirty="0" smtClean="0"/>
              <a:t> de </a:t>
            </a:r>
            <a:r>
              <a:rPr lang="en-US" sz="4000" dirty="0" err="1" smtClean="0"/>
              <a:t>apoios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740686" y="1113363"/>
            <a:ext cx="32519416" cy="22672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7000" b="1" dirty="0" err="1">
                <a:solidFill>
                  <a:srgbClr val="FFFFFF"/>
                </a:solidFill>
              </a:rPr>
              <a:t>Lorem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ipsum</a:t>
            </a:r>
            <a:r>
              <a:rPr lang="en-US" sz="7000" b="1" dirty="0">
                <a:solidFill>
                  <a:srgbClr val="FFFFFF"/>
                </a:solidFill>
              </a:rPr>
              <a:t> dolor sit </a:t>
            </a:r>
            <a:r>
              <a:rPr lang="en-US" sz="7000" b="1" dirty="0" err="1">
                <a:solidFill>
                  <a:srgbClr val="FFFFFF"/>
                </a:solidFill>
              </a:rPr>
              <a:t>amet</a:t>
            </a:r>
            <a:r>
              <a:rPr lang="en-US" sz="7000" b="1" dirty="0">
                <a:solidFill>
                  <a:srgbClr val="FFFFFF"/>
                </a:solidFill>
              </a:rPr>
              <a:t>, </a:t>
            </a:r>
            <a:r>
              <a:rPr lang="en-US" sz="7000" b="1" dirty="0" err="1">
                <a:solidFill>
                  <a:srgbClr val="FFFFFF"/>
                </a:solidFill>
              </a:rPr>
              <a:t>consectetur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adipiscing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elit</a:t>
            </a:r>
            <a:r>
              <a:rPr lang="en-US" sz="7000" b="1" dirty="0">
                <a:solidFill>
                  <a:srgbClr val="FFFFFF"/>
                </a:solidFill>
              </a:rPr>
              <a:t>. </a:t>
            </a:r>
            <a:r>
              <a:rPr lang="en-US" sz="7000" b="1" dirty="0" err="1" smtClean="0">
                <a:solidFill>
                  <a:srgbClr val="FFFFFF"/>
                </a:solidFill>
              </a:rPr>
              <a:t>Phasellus</a:t>
            </a:r>
            <a:r>
              <a:rPr lang="en-US" sz="7000" b="1" dirty="0" smtClean="0">
                <a:solidFill>
                  <a:srgbClr val="FFFFFF"/>
                </a:solidFill>
              </a:rPr>
              <a:t> mi dolor et </a:t>
            </a:r>
            <a:r>
              <a:rPr lang="en-US" sz="7000" b="1" dirty="0" err="1">
                <a:solidFill>
                  <a:srgbClr val="FFFFFF"/>
                </a:solidFill>
              </a:rPr>
              <a:t>ipsum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feugiat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 smtClean="0">
                <a:solidFill>
                  <a:srgbClr val="FFFFFF"/>
                </a:solidFill>
              </a:rPr>
              <a:t>hendrerit</a:t>
            </a:r>
            <a:r>
              <a:rPr lang="en-US" sz="7000" b="1" dirty="0" smtClean="0">
                <a:solidFill>
                  <a:srgbClr val="FFFFFF"/>
                </a:solidFill>
              </a:rPr>
              <a:t>. </a:t>
            </a:r>
            <a:r>
              <a:rPr lang="en-US" sz="7000" b="1" dirty="0" err="1">
                <a:solidFill>
                  <a:srgbClr val="FFFFFF"/>
                </a:solidFill>
              </a:rPr>
              <a:t>Donec</a:t>
            </a:r>
            <a:r>
              <a:rPr lang="en-US" sz="7000" b="1" dirty="0">
                <a:solidFill>
                  <a:srgbClr val="FFFFFF"/>
                </a:solidFill>
              </a:rPr>
              <a:t> sit </a:t>
            </a:r>
            <a:r>
              <a:rPr lang="en-US" sz="7000" b="1" dirty="0" err="1">
                <a:solidFill>
                  <a:srgbClr val="FFFFFF"/>
                </a:solidFill>
              </a:rPr>
              <a:t>amet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molestie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 smtClean="0">
                <a:solidFill>
                  <a:srgbClr val="FFFFFF"/>
                </a:solidFill>
              </a:rPr>
              <a:t>eros</a:t>
            </a:r>
            <a:r>
              <a:rPr lang="en-US" sz="7000" b="1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-8452820" y="10414268"/>
            <a:ext cx="4330528" cy="74661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8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11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0" smtClean="0">
                <a:solidFill>
                  <a:schemeClr val="tx1"/>
                </a:solidFill>
              </a:rPr>
              <a:t>Autores (=texto)</a:t>
            </a:r>
          </a:p>
          <a:p>
            <a:pPr algn="l"/>
            <a:r>
              <a:rPr lang="en-US" sz="1100" b="0" smtClean="0">
                <a:solidFill>
                  <a:schemeClr val="tx1"/>
                </a:solidFill>
              </a:rPr>
              <a:t>Legenda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-8452819" y="11400865"/>
            <a:ext cx="3998356" cy="170654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SUBTÍTULO1</a:t>
            </a: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Subtítulo2</a:t>
            </a:r>
          </a:p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Texto</a:t>
            </a:r>
            <a:r>
              <a:rPr lang="en-US" sz="2000" b="0" dirty="0" smtClean="0">
                <a:solidFill>
                  <a:schemeClr val="tx1"/>
                </a:solidFill>
              </a:rPr>
              <a:t> (=</a:t>
            </a:r>
            <a:r>
              <a:rPr lang="en-US" sz="2000" b="0" dirty="0" err="1" smtClean="0">
                <a:solidFill>
                  <a:schemeClr val="tx1"/>
                </a:solidFill>
              </a:rPr>
              <a:t>autores</a:t>
            </a:r>
            <a:r>
              <a:rPr lang="en-US" sz="20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>
                <a:solidFill>
                  <a:schemeClr val="tx1"/>
                </a:solidFill>
              </a:rPr>
              <a:t>L</a:t>
            </a:r>
            <a:r>
              <a:rPr lang="en-US" sz="1100" b="0" dirty="0" err="1" smtClean="0">
                <a:solidFill>
                  <a:schemeClr val="tx1"/>
                </a:solidFill>
              </a:rPr>
              <a:t>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10417969" y="8535198"/>
            <a:ext cx="541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sharepoint/v3/field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842</TotalTime>
  <Words>2306</Words>
  <Application>Microsoft Office PowerPoint</Application>
  <PresentationFormat>Personalizados</PresentationFormat>
  <Paragraphs>90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Custom Design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agoncalves</cp:lastModifiedBy>
  <cp:revision>89</cp:revision>
  <cp:lastPrinted>2019-09-09T17:25:55Z</cp:lastPrinted>
  <dcterms:created xsi:type="dcterms:W3CDTF">2010-04-12T23:12:02Z</dcterms:created>
  <dcterms:modified xsi:type="dcterms:W3CDTF">2019-11-15T09:39:31Z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