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8"/>
  </p:notesMasterIdLst>
  <p:handoutMasterIdLst>
    <p:handoutMasterId r:id="rId9"/>
  </p:handoutMasterIdLst>
  <p:sldIdLst>
    <p:sldId id="256" r:id="rId6"/>
    <p:sldId id="258" r:id="rId7"/>
  </p:sldIdLst>
  <p:sldSz cx="25201563" cy="36009263"/>
  <p:notesSz cx="6858000" cy="9144000"/>
  <p:defaultTextStyle>
    <a:defPPr>
      <a:defRPr lang="en-US"/>
    </a:defPPr>
    <a:lvl1pPr marL="0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836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671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507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343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4179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3014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850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686" algn="l" defTabSz="1748836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D9200"/>
    <a:srgbClr val="E47823"/>
    <a:srgbClr val="DF7622"/>
    <a:srgbClr val="F3B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0" autoAdjust="0"/>
    <p:restoredTop sz="94540" autoAdjust="0"/>
  </p:normalViewPr>
  <p:slideViewPr>
    <p:cSldViewPr snapToObjects="1">
      <p:cViewPr varScale="1">
        <p:scale>
          <a:sx n="32" d="100"/>
          <a:sy n="32" d="100"/>
        </p:scale>
        <p:origin x="-4048" y="-184"/>
      </p:cViewPr>
      <p:guideLst>
        <p:guide orient="horz" pos="1147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8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6D98B-13FF-A640-871F-062893DBDA7C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28DB6-6E3F-7842-925F-D82C46136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51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3C578-D80E-454F-834D-8C045B1D8075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C85E2-761F-5F4F-A6F2-3A98633D3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7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48836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497671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46507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995343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44179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493014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41850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990686" algn="l" defTabSz="174883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117" y="11186214"/>
            <a:ext cx="21421329" cy="771865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235" y="20405249"/>
            <a:ext cx="17641094" cy="92023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4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3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26/09/19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999" y="2078831"/>
            <a:ext cx="21601564" cy="200839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078" y="8402164"/>
            <a:ext cx="22681407" cy="237644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1133" y="1442043"/>
            <a:ext cx="5670352" cy="3072457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078" y="1442043"/>
            <a:ext cx="16591029" cy="3072457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713" y="11185525"/>
            <a:ext cx="21420137" cy="7720013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38" y="20405725"/>
            <a:ext cx="17641887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5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12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23139400"/>
            <a:ext cx="21421725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725" y="15262225"/>
            <a:ext cx="21421725" cy="7877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39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475" y="8402638"/>
            <a:ext cx="11263313" cy="23763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6188" y="8402638"/>
            <a:ext cx="11264900" cy="23763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0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475" y="8059738"/>
            <a:ext cx="111347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475" y="11418888"/>
            <a:ext cx="11134725" cy="207470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600" y="8059738"/>
            <a:ext cx="11139488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600" y="11418888"/>
            <a:ext cx="11139488" cy="207470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79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66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48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475" y="1433513"/>
            <a:ext cx="8291513" cy="61023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613" y="1433513"/>
            <a:ext cx="14087475" cy="307324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475" y="7535863"/>
            <a:ext cx="8291513" cy="2463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6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999" y="2078831"/>
            <a:ext cx="21601564" cy="200839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078" y="8402164"/>
            <a:ext cx="22681407" cy="237644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300" y="25206325"/>
            <a:ext cx="15120938" cy="29765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40300" y="3217863"/>
            <a:ext cx="15120938" cy="216058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40300" y="28182888"/>
            <a:ext cx="15120938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278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29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2125" y="1441450"/>
            <a:ext cx="5668963" cy="3072447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475" y="1441450"/>
            <a:ext cx="16859250" cy="3072447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9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50" y="23139288"/>
            <a:ext cx="21421329" cy="7151840"/>
          </a:xfrm>
          <a:prstGeom prst="rect">
            <a:avLst/>
          </a:prstGeo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750" y="15262264"/>
            <a:ext cx="21421329" cy="78770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836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67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507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34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417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301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8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68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999" y="2078831"/>
            <a:ext cx="21601564" cy="200839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078" y="8402164"/>
            <a:ext cx="11130690" cy="23764449"/>
          </a:xfrm>
          <a:prstGeom prst="rect">
            <a:avLst/>
          </a:prstGeo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0795" y="8402164"/>
            <a:ext cx="11130690" cy="23764449"/>
          </a:xfrm>
          <a:prstGeom prst="rect">
            <a:avLst/>
          </a:prstGeo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999" y="2078831"/>
            <a:ext cx="21601564" cy="200839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8" y="8060409"/>
            <a:ext cx="11135067" cy="33591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00" b="1"/>
            </a:lvl1pPr>
            <a:lvl2pPr marL="1748836" indent="0">
              <a:buNone/>
              <a:defRPr sz="7700" b="1"/>
            </a:lvl2pPr>
            <a:lvl3pPr marL="3497671" indent="0">
              <a:buNone/>
              <a:defRPr sz="6900" b="1"/>
            </a:lvl3pPr>
            <a:lvl4pPr marL="5246507" indent="0">
              <a:buNone/>
              <a:defRPr sz="6100" b="1"/>
            </a:lvl4pPr>
            <a:lvl5pPr marL="6995343" indent="0">
              <a:buNone/>
              <a:defRPr sz="6100" b="1"/>
            </a:lvl5pPr>
            <a:lvl6pPr marL="8744179" indent="0">
              <a:buNone/>
              <a:defRPr sz="6100" b="1"/>
            </a:lvl6pPr>
            <a:lvl7pPr marL="10493014" indent="0">
              <a:buNone/>
              <a:defRPr sz="6100" b="1"/>
            </a:lvl7pPr>
            <a:lvl8pPr marL="12241850" indent="0">
              <a:buNone/>
              <a:defRPr sz="6100" b="1"/>
            </a:lvl8pPr>
            <a:lvl9pPr marL="13990686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078" y="11419604"/>
            <a:ext cx="11135067" cy="20747006"/>
          </a:xfrm>
          <a:prstGeom prst="rect">
            <a:avLst/>
          </a:prstGeo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2045" y="8060409"/>
            <a:ext cx="11139441" cy="33591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00" b="1"/>
            </a:lvl1pPr>
            <a:lvl2pPr marL="1748836" indent="0">
              <a:buNone/>
              <a:defRPr sz="7700" b="1"/>
            </a:lvl2pPr>
            <a:lvl3pPr marL="3497671" indent="0">
              <a:buNone/>
              <a:defRPr sz="6900" b="1"/>
            </a:lvl3pPr>
            <a:lvl4pPr marL="5246507" indent="0">
              <a:buNone/>
              <a:defRPr sz="6100" b="1"/>
            </a:lvl4pPr>
            <a:lvl5pPr marL="6995343" indent="0">
              <a:buNone/>
              <a:defRPr sz="6100" b="1"/>
            </a:lvl5pPr>
            <a:lvl6pPr marL="8744179" indent="0">
              <a:buNone/>
              <a:defRPr sz="6100" b="1"/>
            </a:lvl6pPr>
            <a:lvl7pPr marL="10493014" indent="0">
              <a:buNone/>
              <a:defRPr sz="6100" b="1"/>
            </a:lvl7pPr>
            <a:lvl8pPr marL="12241850" indent="0">
              <a:buNone/>
              <a:defRPr sz="6100" b="1"/>
            </a:lvl8pPr>
            <a:lvl9pPr marL="13990686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045" y="11419604"/>
            <a:ext cx="11139441" cy="20747006"/>
          </a:xfrm>
          <a:prstGeom prst="rect">
            <a:avLst/>
          </a:prstGeo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999" y="2078831"/>
            <a:ext cx="21601564" cy="200839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79" y="1433702"/>
            <a:ext cx="8291141" cy="6101570"/>
          </a:xfrm>
          <a:prstGeom prst="rect">
            <a:avLst/>
          </a:prstGeo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111" y="1433705"/>
            <a:ext cx="14088374" cy="30732908"/>
          </a:xfrm>
          <a:prstGeom prst="rect">
            <a:avLst/>
          </a:prstGeo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079" y="7535274"/>
            <a:ext cx="8291141" cy="2463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/>
            </a:lvl1pPr>
            <a:lvl2pPr marL="1748836" indent="0">
              <a:buNone/>
              <a:defRPr sz="4600"/>
            </a:lvl2pPr>
            <a:lvl3pPr marL="3497671" indent="0">
              <a:buNone/>
              <a:defRPr sz="3800"/>
            </a:lvl3pPr>
            <a:lvl4pPr marL="5246507" indent="0">
              <a:buNone/>
              <a:defRPr sz="3400"/>
            </a:lvl4pPr>
            <a:lvl5pPr marL="6995343" indent="0">
              <a:buNone/>
              <a:defRPr sz="3400"/>
            </a:lvl5pPr>
            <a:lvl6pPr marL="8744179" indent="0">
              <a:buNone/>
              <a:defRPr sz="3400"/>
            </a:lvl6pPr>
            <a:lvl7pPr marL="10493014" indent="0">
              <a:buNone/>
              <a:defRPr sz="3400"/>
            </a:lvl7pPr>
            <a:lvl8pPr marL="12241850" indent="0">
              <a:buNone/>
              <a:defRPr sz="3400"/>
            </a:lvl8pPr>
            <a:lvl9pPr marL="13990686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683" y="25206484"/>
            <a:ext cx="15120938" cy="2975768"/>
          </a:xfrm>
          <a:prstGeom prst="rect">
            <a:avLst/>
          </a:prstGeo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683" y="3217494"/>
            <a:ext cx="15120938" cy="216055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200"/>
            </a:lvl1pPr>
            <a:lvl2pPr marL="1748836" indent="0">
              <a:buNone/>
              <a:defRPr sz="10700"/>
            </a:lvl2pPr>
            <a:lvl3pPr marL="3497671" indent="0">
              <a:buNone/>
              <a:defRPr sz="9200"/>
            </a:lvl3pPr>
            <a:lvl4pPr marL="5246507" indent="0">
              <a:buNone/>
              <a:defRPr sz="7700"/>
            </a:lvl4pPr>
            <a:lvl5pPr marL="6995343" indent="0">
              <a:buNone/>
              <a:defRPr sz="7700"/>
            </a:lvl5pPr>
            <a:lvl6pPr marL="8744179" indent="0">
              <a:buNone/>
              <a:defRPr sz="7700"/>
            </a:lvl6pPr>
            <a:lvl7pPr marL="10493014" indent="0">
              <a:buNone/>
              <a:defRPr sz="7700"/>
            </a:lvl7pPr>
            <a:lvl8pPr marL="12241850" indent="0">
              <a:buNone/>
              <a:defRPr sz="7700"/>
            </a:lvl8pPr>
            <a:lvl9pPr marL="13990686" indent="0">
              <a:buNone/>
              <a:defRPr sz="7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683" y="28182252"/>
            <a:ext cx="15120938" cy="42260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/>
            </a:lvl1pPr>
            <a:lvl2pPr marL="1748836" indent="0">
              <a:buNone/>
              <a:defRPr sz="4600"/>
            </a:lvl2pPr>
            <a:lvl3pPr marL="3497671" indent="0">
              <a:buNone/>
              <a:defRPr sz="3800"/>
            </a:lvl3pPr>
            <a:lvl4pPr marL="5246507" indent="0">
              <a:buNone/>
              <a:defRPr sz="3400"/>
            </a:lvl4pPr>
            <a:lvl5pPr marL="6995343" indent="0">
              <a:buNone/>
              <a:defRPr sz="3400"/>
            </a:lvl5pPr>
            <a:lvl6pPr marL="8744179" indent="0">
              <a:buNone/>
              <a:defRPr sz="3400"/>
            </a:lvl6pPr>
            <a:lvl7pPr marL="10493014" indent="0">
              <a:buNone/>
              <a:defRPr sz="3400"/>
            </a:lvl7pPr>
            <a:lvl8pPr marL="12241850" indent="0">
              <a:buNone/>
              <a:defRPr sz="3400"/>
            </a:lvl8pPr>
            <a:lvl9pPr marL="13990686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60078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610534" y="33375255"/>
            <a:ext cx="7980495" cy="19171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061120" y="33375255"/>
            <a:ext cx="5880365" cy="1917160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54768"/>
            <a:ext cx="25201563" cy="59436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593" y="3907631"/>
            <a:ext cx="5407367" cy="20095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0875" y="4283493"/>
            <a:ext cx="2200306" cy="13039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781" y="4518966"/>
            <a:ext cx="6278019" cy="790207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 userDrawn="1">
            <p:ph type="body" idx="1"/>
          </p:nvPr>
        </p:nvSpPr>
        <p:spPr>
          <a:xfrm>
            <a:off x="1799999" y="7205239"/>
            <a:ext cx="10429167" cy="2376328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t-PT" dirty="0" smtClean="0"/>
              <a:t>SUBTÍTULO 1</a:t>
            </a:r>
          </a:p>
          <a:p>
            <a:pPr lvl="1"/>
            <a:r>
              <a:rPr lang="pt-PT" dirty="0" smtClean="0"/>
              <a:t>Subtítulo 2</a:t>
            </a:r>
          </a:p>
          <a:p>
            <a:pPr lvl="2"/>
            <a:r>
              <a:rPr lang="pt-PT" dirty="0" smtClean="0"/>
              <a:t>Texto</a:t>
            </a:r>
          </a:p>
          <a:p>
            <a:pPr lvl="3"/>
            <a:r>
              <a:rPr lang="pt-PT" dirty="0" smtClean="0"/>
              <a:t>Legendas</a:t>
            </a:r>
          </a:p>
        </p:txBody>
      </p:sp>
      <p:sp>
        <p:nvSpPr>
          <p:cNvPr id="14" name="Title Placeholder 1"/>
          <p:cNvSpPr>
            <a:spLocks noGrp="1"/>
          </p:cNvSpPr>
          <p:nvPr userDrawn="1">
            <p:ph type="title"/>
          </p:nvPr>
        </p:nvSpPr>
        <p:spPr>
          <a:xfrm>
            <a:off x="1799999" y="1080000"/>
            <a:ext cx="21601564" cy="2008391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 smtClean="0"/>
              <a:t>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l" defTabSz="1748836" rtl="0" eaLnBrk="1" latinLnBrk="0" hangingPunct="1">
        <a:lnSpc>
          <a:spcPct val="90000"/>
        </a:lnSpc>
        <a:spcBef>
          <a:spcPct val="0"/>
        </a:spcBef>
        <a:buNone/>
        <a:defRPr lang="en-US" sz="7000" b="1" kern="1200" cap="small" spc="-150" baseline="0" dirty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311627" indent="-1311627" algn="l" defTabSz="1748836" rtl="0" eaLnBrk="1" latinLnBrk="0" hangingPunct="1">
        <a:spcBef>
          <a:spcPct val="20000"/>
        </a:spcBef>
        <a:buFont typeface="Arial"/>
        <a:buChar char="•"/>
        <a:defRPr lang="pt-PT" sz="2800" b="1" kern="1200" spc="0" baseline="0" dirty="0" smtClean="0">
          <a:solidFill>
            <a:srgbClr val="FD9200"/>
          </a:solidFill>
          <a:latin typeface="+mn-lt"/>
          <a:ea typeface="+mj-ea"/>
          <a:cs typeface="+mj-cs"/>
        </a:defRPr>
      </a:lvl1pPr>
      <a:lvl2pPr marL="2841858" indent="-1093022" algn="l" defTabSz="1748836" rtl="0" eaLnBrk="1" latinLnBrk="0" hangingPunct="1">
        <a:spcBef>
          <a:spcPct val="20000"/>
        </a:spcBef>
        <a:buFont typeface="Arial"/>
        <a:buChar char="–"/>
        <a:defRPr lang="pt-PT" sz="2500" b="1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2pPr>
      <a:lvl3pPr marL="4372089" indent="-874418" algn="l" defTabSz="1748836" rtl="0" eaLnBrk="1" latinLnBrk="0" hangingPunct="1">
        <a:spcBef>
          <a:spcPct val="20000"/>
        </a:spcBef>
        <a:buFont typeface="Arial"/>
        <a:buChar char="•"/>
        <a:defRPr lang="pt-PT" sz="2000" b="0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3pPr>
      <a:lvl4pPr marL="6120925" indent="-874418" algn="l" defTabSz="1748836" rtl="0" eaLnBrk="1" latinLnBrk="0" hangingPunct="1">
        <a:spcBef>
          <a:spcPct val="20000"/>
        </a:spcBef>
        <a:buFont typeface="Arial"/>
        <a:buChar char="–"/>
        <a:defRPr lang="pt-PT" sz="1100" b="0" kern="1200" spc="0" baseline="0" dirty="0" smtClean="0">
          <a:solidFill>
            <a:schemeClr val="tx1"/>
          </a:solidFill>
          <a:latin typeface="+mn-lt"/>
          <a:ea typeface="+mj-ea"/>
          <a:cs typeface="+mj-cs"/>
        </a:defRPr>
      </a:lvl4pPr>
      <a:lvl5pPr marL="7869761" indent="-874418" algn="l" defTabSz="1748836" rtl="0" eaLnBrk="1" latinLnBrk="0" hangingPunct="1">
        <a:spcBef>
          <a:spcPct val="20000"/>
        </a:spcBef>
        <a:buFont typeface="Arial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596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432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6268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5104" indent="-874418" algn="l" defTabSz="1748836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836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671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507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343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4179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3014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850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686" algn="l" defTabSz="1748836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475" y="1441450"/>
            <a:ext cx="22680613" cy="600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475" y="8402638"/>
            <a:ext cx="22680613" cy="23763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0475" y="33375600"/>
            <a:ext cx="5880100" cy="1916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379AB-644B-5F45-8B2B-6EC880B6FBBE}" type="datetimeFigureOut">
              <a:rPr lang="en-US" smtClean="0"/>
              <a:t>26/09/19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0600" y="33375600"/>
            <a:ext cx="7980363" cy="1916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60988" y="33375600"/>
            <a:ext cx="5880100" cy="1916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85384-C01F-3F45-875F-199560475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6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6963" y="34159031"/>
            <a:ext cx="21611599" cy="12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Friso</a:t>
            </a:r>
            <a:r>
              <a:rPr lang="en-US" sz="4000" dirty="0" smtClean="0"/>
              <a:t> de </a:t>
            </a:r>
            <a:r>
              <a:rPr lang="en-US" sz="4000" dirty="0" err="1" smtClean="0"/>
              <a:t>apoios</a:t>
            </a:r>
            <a:endParaRPr lang="en-US" sz="4000" dirty="0"/>
          </a:p>
        </p:txBody>
      </p:sp>
      <p:sp>
        <p:nvSpPr>
          <p:cNvPr id="47" name="Rectangle 46"/>
          <p:cNvSpPr/>
          <p:nvPr/>
        </p:nvSpPr>
        <p:spPr>
          <a:xfrm>
            <a:off x="1737061" y="25568875"/>
            <a:ext cx="10470814" cy="53914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801672" y="16478664"/>
            <a:ext cx="10427494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2960134" y="16478664"/>
            <a:ext cx="10448427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3061123" y="8098631"/>
            <a:ext cx="10495103" cy="4322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15819" y="14880431"/>
            <a:ext cx="3030778" cy="1066800"/>
          </a:xfrm>
        </p:spPr>
        <p:txBody>
          <a:bodyPr lIns="0" tIns="0" rIns="0" bIns="0">
            <a:noAutofit/>
          </a:bodyPr>
          <a:lstStyle/>
          <a:p>
            <a:pPr algn="l"/>
            <a:r>
              <a:rPr lang="en-US" b="0" dirty="0" err="1" smtClean="0">
                <a:solidFill>
                  <a:schemeClr val="tx1"/>
                </a:solidFill>
              </a:rPr>
              <a:t>Autores</a:t>
            </a:r>
            <a:r>
              <a:rPr lang="en-US" b="0" dirty="0" smtClean="0">
                <a:solidFill>
                  <a:schemeClr val="tx1"/>
                </a:solidFill>
              </a:rPr>
              <a:t> (=</a:t>
            </a:r>
            <a:r>
              <a:rPr lang="en-US" b="0" dirty="0" err="1" smtClean="0">
                <a:solidFill>
                  <a:schemeClr val="tx1"/>
                </a:solidFill>
              </a:rPr>
              <a:t>texto</a:t>
            </a:r>
            <a:r>
              <a:rPr lang="en-US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 smtClean="0">
                <a:solidFill>
                  <a:schemeClr val="tx1"/>
                </a:solidFill>
              </a:rPr>
              <a:t>Legenda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-5915819" y="16290131"/>
            <a:ext cx="2798303" cy="243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SUBTÍTULO1</a:t>
            </a: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Subtítulo2</a:t>
            </a:r>
          </a:p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Texto</a:t>
            </a:r>
            <a:r>
              <a:rPr lang="en-US" sz="2000" b="0" dirty="0" smtClean="0">
                <a:solidFill>
                  <a:schemeClr val="tx1"/>
                </a:solidFill>
              </a:rPr>
              <a:t> (=</a:t>
            </a:r>
            <a:r>
              <a:rPr lang="en-US" sz="2000" b="0" dirty="0" err="1" smtClean="0">
                <a:solidFill>
                  <a:schemeClr val="tx1"/>
                </a:solidFill>
              </a:rPr>
              <a:t>autores</a:t>
            </a:r>
            <a:r>
              <a:rPr lang="en-US" sz="20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>
                <a:solidFill>
                  <a:schemeClr val="tx1"/>
                </a:solidFill>
              </a:rPr>
              <a:t>L</a:t>
            </a:r>
            <a:r>
              <a:rPr lang="en-US" sz="1100" b="0" dirty="0" err="1" smtClean="0">
                <a:solidFill>
                  <a:schemeClr val="tx1"/>
                </a:solidFill>
              </a:rPr>
              <a:t>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9166" y="2766119"/>
            <a:ext cx="2160397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502"/>
              </a:spcAft>
            </a:pPr>
            <a:r>
              <a:rPr lang="pt-PT" sz="20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Autor 1 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4 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(2,3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cs typeface="Arial" panose="020B060402020202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5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endParaRPr lang="pt-PT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789166" y="8098631"/>
            <a:ext cx="10432203" cy="4572000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Vivamus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accumsan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tellus</a:t>
            </a:r>
            <a:r>
              <a:rPr lang="en-US" sz="2000" b="0" dirty="0">
                <a:solidFill>
                  <a:schemeClr val="tx1"/>
                </a:solidFill>
              </a:rPr>
              <a:t> at nisi </a:t>
            </a:r>
            <a:r>
              <a:rPr lang="en-US" sz="2000" b="0" dirty="0" err="1">
                <a:solidFill>
                  <a:schemeClr val="tx1"/>
                </a:solidFill>
              </a:rPr>
              <a:t>rutrum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blandit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Vivamus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nulla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pharetra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elementum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id,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 dui. </a:t>
            </a:r>
            <a:r>
              <a:rPr lang="en-US" sz="2000" b="0" dirty="0" err="1">
                <a:solidFill>
                  <a:schemeClr val="tx1"/>
                </a:solidFill>
              </a:rPr>
              <a:t>Curabitur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ac </a:t>
            </a:r>
            <a:r>
              <a:rPr lang="en-US" sz="2000" b="0" dirty="0" err="1">
                <a:solidFill>
                  <a:schemeClr val="tx1"/>
                </a:solidFill>
              </a:rPr>
              <a:t>sem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Praesent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dui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euismod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viverra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Curabitur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ac </a:t>
            </a:r>
            <a:r>
              <a:rPr lang="en-US" sz="2000" b="0" dirty="0" err="1">
                <a:solidFill>
                  <a:schemeClr val="tx1"/>
                </a:solidFill>
              </a:rPr>
              <a:t>sem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Praesent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dui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euismod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viverra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</a:p>
          <a:p>
            <a:pPr algn="l"/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89166" y="7260431"/>
            <a:ext cx="10507609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INTRODUCTION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2953135" y="7260431"/>
            <a:ext cx="10448427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METHODS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789166" y="14499431"/>
            <a:ext cx="10432203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RESULTS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1789166" y="15299531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2500" dirty="0" err="1">
                <a:solidFill>
                  <a:schemeClr val="tx1"/>
                </a:solidFill>
              </a:rPr>
              <a:t>Phasellus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89166" y="-1502569"/>
            <a:ext cx="104400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953136" y="-1502569"/>
            <a:ext cx="104400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2953135" y="15274160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Fusce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purus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dolor </a:t>
            </a:r>
            <a:r>
              <a:rPr lang="en-US" sz="2500" dirty="0" err="1">
                <a:solidFill>
                  <a:schemeClr val="tx1"/>
                </a:solidFill>
              </a:rPr>
              <a:t>vulputate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nunc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4" name="TextBox 45"/>
          <p:cNvSpPr txBox="1"/>
          <p:nvPr/>
        </p:nvSpPr>
        <p:spPr>
          <a:xfrm>
            <a:off x="1789166" y="22018168"/>
            <a:ext cx="10432203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Vivamus</a:t>
            </a:r>
            <a:r>
              <a:rPr lang="en-US" sz="1100" b="1" dirty="0"/>
              <a:t> </a:t>
            </a:r>
            <a:r>
              <a:rPr lang="en-US" sz="1100" b="1" dirty="0" err="1"/>
              <a:t>accumsan</a:t>
            </a:r>
            <a:r>
              <a:rPr lang="en-US" sz="1100" b="1" dirty="0"/>
              <a:t> </a:t>
            </a:r>
            <a:r>
              <a:rPr lang="en-US" sz="1100" b="1" dirty="0" err="1"/>
              <a:t>tellus</a:t>
            </a:r>
            <a:r>
              <a:rPr lang="en-US" sz="1100" b="1" dirty="0"/>
              <a:t> at nisi </a:t>
            </a:r>
            <a:r>
              <a:rPr lang="en-US" sz="1100" b="1" dirty="0" err="1"/>
              <a:t>rutrum</a:t>
            </a:r>
            <a:r>
              <a:rPr lang="en-US" sz="1100" b="1" dirty="0"/>
              <a:t>, </a:t>
            </a:r>
            <a:r>
              <a:rPr lang="en-US" sz="1100" b="1" dirty="0" err="1"/>
              <a:t>quis</a:t>
            </a:r>
            <a:r>
              <a:rPr lang="en-US" sz="1100" b="1" dirty="0"/>
              <a:t> </a:t>
            </a:r>
            <a:r>
              <a:rPr lang="en-US" sz="1100" b="1" dirty="0" err="1"/>
              <a:t>laoreet</a:t>
            </a:r>
            <a:r>
              <a:rPr lang="en-US" sz="1100" b="1" dirty="0"/>
              <a:t> </a:t>
            </a:r>
            <a:r>
              <a:rPr lang="en-US" sz="1100" b="1" dirty="0" err="1"/>
              <a:t>sapien</a:t>
            </a:r>
            <a:r>
              <a:rPr lang="en-US" sz="1100" b="1" dirty="0"/>
              <a:t> </a:t>
            </a:r>
            <a:r>
              <a:rPr lang="en-US" sz="1100" b="1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</a:p>
        </p:txBody>
      </p:sp>
      <p:sp>
        <p:nvSpPr>
          <p:cNvPr id="25" name="TextBox 45"/>
          <p:cNvSpPr txBox="1"/>
          <p:nvPr/>
        </p:nvSpPr>
        <p:spPr>
          <a:xfrm>
            <a:off x="12960134" y="22018168"/>
            <a:ext cx="10425203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1789166" y="24197276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Sed</a:t>
            </a:r>
            <a:r>
              <a:rPr lang="en-US" sz="2500" dirty="0">
                <a:solidFill>
                  <a:schemeClr val="tx1"/>
                </a:solidFill>
              </a:rPr>
              <a:t> in dui </a:t>
            </a:r>
            <a:r>
              <a:rPr lang="en-US" sz="2500" dirty="0" err="1">
                <a:solidFill>
                  <a:schemeClr val="tx1"/>
                </a:solidFill>
              </a:rPr>
              <a:t>quis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augue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laoreet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imperdiet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vitae </a:t>
            </a:r>
            <a:r>
              <a:rPr lang="en-US" sz="2500" dirty="0" err="1">
                <a:solidFill>
                  <a:schemeClr val="tx1"/>
                </a:solidFill>
              </a:rPr>
              <a:t>sapien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8" name="TextBox 45"/>
          <p:cNvSpPr txBox="1"/>
          <p:nvPr/>
        </p:nvSpPr>
        <p:spPr>
          <a:xfrm>
            <a:off x="1796963" y="31588676"/>
            <a:ext cx="10432203" cy="612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endParaRPr lang="en-US" sz="1100" dirty="0">
              <a:ea typeface="+mj-ea"/>
              <a:cs typeface="+mj-cs"/>
            </a:endParaRP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12960135" y="24197276"/>
            <a:ext cx="10448427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CONCLUSIONS</a:t>
            </a: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12953135" y="24966349"/>
            <a:ext cx="10432203" cy="1801282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endParaRPr lang="pt-PT" sz="2000" b="0" kern="1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2905070" y="27377231"/>
            <a:ext cx="10495103" cy="4856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737061" y="1113363"/>
            <a:ext cx="21819165" cy="12702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 smtClean="0">
              <a:solidFill>
                <a:srgbClr val="FFFF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-7973219" y="12562227"/>
            <a:ext cx="541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>
              <a:solidFill>
                <a:srgbClr val="FFFF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9166" y="4590762"/>
            <a:ext cx="5325215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1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1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2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2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3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3</a:t>
            </a:r>
            <a:endParaRPr lang="pt-PT" sz="1100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1390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6963" y="34159031"/>
            <a:ext cx="21611599" cy="12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Friso</a:t>
            </a:r>
            <a:r>
              <a:rPr lang="en-US" sz="4000" dirty="0" smtClean="0"/>
              <a:t> de </a:t>
            </a:r>
            <a:r>
              <a:rPr lang="en-US" sz="4000" dirty="0" err="1" smtClean="0"/>
              <a:t>apoios</a:t>
            </a:r>
            <a:endParaRPr lang="en-US" sz="4000" dirty="0"/>
          </a:p>
        </p:txBody>
      </p:sp>
      <p:sp>
        <p:nvSpPr>
          <p:cNvPr id="47" name="Rectangle 46"/>
          <p:cNvSpPr/>
          <p:nvPr/>
        </p:nvSpPr>
        <p:spPr>
          <a:xfrm>
            <a:off x="1737061" y="25568875"/>
            <a:ext cx="10470814" cy="53914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801672" y="16478664"/>
            <a:ext cx="10427494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2960134" y="16478664"/>
            <a:ext cx="10448427" cy="49556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gráfico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3061123" y="8098631"/>
            <a:ext cx="10495103" cy="43229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15819" y="14880431"/>
            <a:ext cx="3030778" cy="1066800"/>
          </a:xfrm>
        </p:spPr>
        <p:txBody>
          <a:bodyPr lIns="0" tIns="0" rIns="0" bIns="0">
            <a:noAutofit/>
          </a:bodyPr>
          <a:lstStyle/>
          <a:p>
            <a:pPr algn="l"/>
            <a:r>
              <a:rPr lang="en-US" b="0" dirty="0" err="1" smtClean="0">
                <a:solidFill>
                  <a:schemeClr val="tx1"/>
                </a:solidFill>
              </a:rPr>
              <a:t>Autores</a:t>
            </a:r>
            <a:r>
              <a:rPr lang="en-US" b="0" dirty="0" smtClean="0">
                <a:solidFill>
                  <a:schemeClr val="tx1"/>
                </a:solidFill>
              </a:rPr>
              <a:t> (=</a:t>
            </a:r>
            <a:r>
              <a:rPr lang="en-US" b="0" dirty="0" err="1" smtClean="0">
                <a:solidFill>
                  <a:schemeClr val="tx1"/>
                </a:solidFill>
              </a:rPr>
              <a:t>texto</a:t>
            </a:r>
            <a:r>
              <a:rPr lang="en-US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 smtClean="0">
                <a:solidFill>
                  <a:schemeClr val="tx1"/>
                </a:solidFill>
              </a:rPr>
              <a:t>Legenda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-5915819" y="16290131"/>
            <a:ext cx="2798303" cy="243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SUBTÍTULO1</a:t>
            </a: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Subtítulo2</a:t>
            </a:r>
          </a:p>
          <a:p>
            <a:pPr algn="l"/>
            <a:r>
              <a:rPr lang="en-US" sz="2000" b="0" dirty="0" err="1" smtClean="0">
                <a:solidFill>
                  <a:schemeClr val="tx1"/>
                </a:solidFill>
              </a:rPr>
              <a:t>Texto</a:t>
            </a:r>
            <a:r>
              <a:rPr lang="en-US" sz="2000" b="0" dirty="0" smtClean="0">
                <a:solidFill>
                  <a:schemeClr val="tx1"/>
                </a:solidFill>
              </a:rPr>
              <a:t> (=</a:t>
            </a:r>
            <a:r>
              <a:rPr lang="en-US" sz="2000" b="0" dirty="0" err="1" smtClean="0">
                <a:solidFill>
                  <a:schemeClr val="tx1"/>
                </a:solidFill>
              </a:rPr>
              <a:t>autores</a:t>
            </a:r>
            <a:r>
              <a:rPr lang="en-US" sz="20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1100" b="0" dirty="0" err="1">
                <a:solidFill>
                  <a:schemeClr val="tx1"/>
                </a:solidFill>
              </a:rPr>
              <a:t>L</a:t>
            </a:r>
            <a:r>
              <a:rPr lang="en-US" sz="1100" b="0" dirty="0" err="1" smtClean="0">
                <a:solidFill>
                  <a:schemeClr val="tx1"/>
                </a:solidFill>
              </a:rPr>
              <a:t>egenda</a:t>
            </a: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789166" y="8098631"/>
            <a:ext cx="10432203" cy="4572000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Vivamus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accumsan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tellus</a:t>
            </a:r>
            <a:r>
              <a:rPr lang="en-US" sz="2000" b="0" dirty="0">
                <a:solidFill>
                  <a:schemeClr val="tx1"/>
                </a:solidFill>
              </a:rPr>
              <a:t> at nisi </a:t>
            </a:r>
            <a:r>
              <a:rPr lang="en-US" sz="2000" b="0" dirty="0" err="1">
                <a:solidFill>
                  <a:schemeClr val="tx1"/>
                </a:solidFill>
              </a:rPr>
              <a:t>rutrum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blandit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Vivamus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nulla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pharetra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elementum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id,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 dui. </a:t>
            </a:r>
            <a:r>
              <a:rPr lang="en-US" sz="2000" b="0" dirty="0" err="1">
                <a:solidFill>
                  <a:schemeClr val="tx1"/>
                </a:solidFill>
              </a:rPr>
              <a:t>Curabitur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ac </a:t>
            </a:r>
            <a:r>
              <a:rPr lang="en-US" sz="2000" b="0" dirty="0" err="1">
                <a:solidFill>
                  <a:schemeClr val="tx1"/>
                </a:solidFill>
              </a:rPr>
              <a:t>sem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Praesent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dui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euismod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viverra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Curabitur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ac </a:t>
            </a:r>
            <a:r>
              <a:rPr lang="en-US" sz="2000" b="0" dirty="0" err="1">
                <a:solidFill>
                  <a:schemeClr val="tx1"/>
                </a:solidFill>
              </a:rPr>
              <a:t>sem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dapibus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Praesent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dui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euismod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viverra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lacinia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commodo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odio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nec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egestas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est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vestibulum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bibendum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</a:p>
          <a:p>
            <a:pPr algn="l"/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89166" y="7260431"/>
            <a:ext cx="10507609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INTRODUCTION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2953135" y="7260431"/>
            <a:ext cx="10448427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METHODS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789166" y="14499431"/>
            <a:ext cx="10432203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RESULTS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1789166" y="15299531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sz="2500" dirty="0" err="1">
                <a:solidFill>
                  <a:schemeClr val="tx1"/>
                </a:solidFill>
              </a:rPr>
              <a:t>Phasellus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89166" y="-1502569"/>
            <a:ext cx="104400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953136" y="-1502569"/>
            <a:ext cx="104400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2953135" y="15274160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Fusce</a:t>
            </a:r>
            <a:r>
              <a:rPr lang="en-US" sz="2500" dirty="0">
                <a:solidFill>
                  <a:schemeClr val="tx1"/>
                </a:solidFill>
              </a:rPr>
              <a:t> in </a:t>
            </a:r>
            <a:r>
              <a:rPr lang="en-US" sz="2500" dirty="0" err="1">
                <a:solidFill>
                  <a:schemeClr val="tx1"/>
                </a:solidFill>
              </a:rPr>
              <a:t>purus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dolor </a:t>
            </a:r>
            <a:r>
              <a:rPr lang="en-US" sz="2500" dirty="0" err="1">
                <a:solidFill>
                  <a:schemeClr val="tx1"/>
                </a:solidFill>
              </a:rPr>
              <a:t>vulputate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eget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nunc</a:t>
            </a:r>
            <a:r>
              <a:rPr lang="en-US" sz="2500" dirty="0">
                <a:solidFill>
                  <a:schemeClr val="tx1"/>
                </a:solidFill>
              </a:rPr>
              <a:t> sit </a:t>
            </a:r>
            <a:r>
              <a:rPr lang="en-US" sz="2500" dirty="0" err="1">
                <a:solidFill>
                  <a:schemeClr val="tx1"/>
                </a:solidFill>
              </a:rPr>
              <a:t>amet</a:t>
            </a:r>
            <a:r>
              <a:rPr lang="en-US" sz="2500" dirty="0">
                <a:solidFill>
                  <a:schemeClr val="tx1"/>
                </a:solidFill>
              </a:rPr>
              <a:t> magna </a:t>
            </a:r>
            <a:r>
              <a:rPr lang="en-US" sz="2500" dirty="0" err="1">
                <a:solidFill>
                  <a:schemeClr val="tx1"/>
                </a:solidFill>
              </a:rPr>
              <a:t>cursus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4" name="TextBox 45"/>
          <p:cNvSpPr txBox="1"/>
          <p:nvPr/>
        </p:nvSpPr>
        <p:spPr>
          <a:xfrm>
            <a:off x="1789166" y="22018168"/>
            <a:ext cx="10432203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Vivamus</a:t>
            </a:r>
            <a:r>
              <a:rPr lang="en-US" sz="1100" b="1" dirty="0"/>
              <a:t> </a:t>
            </a:r>
            <a:r>
              <a:rPr lang="en-US" sz="1100" b="1" dirty="0" err="1"/>
              <a:t>accumsan</a:t>
            </a:r>
            <a:r>
              <a:rPr lang="en-US" sz="1100" b="1" dirty="0"/>
              <a:t> </a:t>
            </a:r>
            <a:r>
              <a:rPr lang="en-US" sz="1100" b="1" dirty="0" err="1"/>
              <a:t>tellus</a:t>
            </a:r>
            <a:r>
              <a:rPr lang="en-US" sz="1100" b="1" dirty="0"/>
              <a:t> at nisi </a:t>
            </a:r>
            <a:r>
              <a:rPr lang="en-US" sz="1100" b="1" dirty="0" err="1"/>
              <a:t>rutrum</a:t>
            </a:r>
            <a:r>
              <a:rPr lang="en-US" sz="1100" b="1" dirty="0"/>
              <a:t>, </a:t>
            </a:r>
            <a:r>
              <a:rPr lang="en-US" sz="1100" b="1" dirty="0" err="1"/>
              <a:t>quis</a:t>
            </a:r>
            <a:r>
              <a:rPr lang="en-US" sz="1100" b="1" dirty="0"/>
              <a:t> </a:t>
            </a:r>
            <a:r>
              <a:rPr lang="en-US" sz="1100" b="1" dirty="0" err="1"/>
              <a:t>laoreet</a:t>
            </a:r>
            <a:r>
              <a:rPr lang="en-US" sz="1100" b="1" dirty="0"/>
              <a:t> </a:t>
            </a:r>
            <a:r>
              <a:rPr lang="en-US" sz="1100" b="1" dirty="0" err="1"/>
              <a:t>sapien</a:t>
            </a:r>
            <a:r>
              <a:rPr lang="en-US" sz="1100" b="1" dirty="0"/>
              <a:t> </a:t>
            </a:r>
            <a:r>
              <a:rPr lang="en-US" sz="1100" b="1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</a:p>
        </p:txBody>
      </p:sp>
      <p:sp>
        <p:nvSpPr>
          <p:cNvPr id="25" name="TextBox 45"/>
          <p:cNvSpPr txBox="1"/>
          <p:nvPr/>
        </p:nvSpPr>
        <p:spPr>
          <a:xfrm>
            <a:off x="12960134" y="22018168"/>
            <a:ext cx="10425203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1789166" y="24197276"/>
            <a:ext cx="10432203" cy="990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err="1">
                <a:solidFill>
                  <a:schemeClr val="tx1"/>
                </a:solidFill>
              </a:rPr>
              <a:t>Sed</a:t>
            </a:r>
            <a:r>
              <a:rPr lang="en-US" sz="2500" dirty="0">
                <a:solidFill>
                  <a:schemeClr val="tx1"/>
                </a:solidFill>
              </a:rPr>
              <a:t> in dui </a:t>
            </a:r>
            <a:r>
              <a:rPr lang="en-US" sz="2500" dirty="0" err="1">
                <a:solidFill>
                  <a:schemeClr val="tx1"/>
                </a:solidFill>
              </a:rPr>
              <a:t>quis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augue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laoreet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imperdiet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vel</a:t>
            </a:r>
            <a:r>
              <a:rPr lang="en-US" sz="2500" dirty="0">
                <a:solidFill>
                  <a:schemeClr val="tx1"/>
                </a:solidFill>
              </a:rPr>
              <a:t> vitae </a:t>
            </a:r>
            <a:r>
              <a:rPr lang="en-US" sz="2500" dirty="0" err="1">
                <a:solidFill>
                  <a:schemeClr val="tx1"/>
                </a:solidFill>
              </a:rPr>
              <a:t>sapien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fermentum</a:t>
            </a:r>
            <a:r>
              <a:rPr lang="en-US" sz="2500" dirty="0">
                <a:solidFill>
                  <a:schemeClr val="tx1"/>
                </a:solidFill>
              </a:rPr>
              <a:t> quam </a:t>
            </a:r>
            <a:r>
              <a:rPr lang="en-US" sz="2500" dirty="0" err="1">
                <a:solidFill>
                  <a:schemeClr val="tx1"/>
                </a:solidFill>
              </a:rPr>
              <a:t>consectetur</a:t>
            </a:r>
            <a:endParaRPr lang="pt-PT" sz="2500" dirty="0">
              <a:solidFill>
                <a:schemeClr val="tx1"/>
              </a:solidFill>
            </a:endParaRPr>
          </a:p>
        </p:txBody>
      </p:sp>
      <p:sp>
        <p:nvSpPr>
          <p:cNvPr id="28" name="TextBox 45"/>
          <p:cNvSpPr txBox="1"/>
          <p:nvPr/>
        </p:nvSpPr>
        <p:spPr>
          <a:xfrm>
            <a:off x="1796963" y="31588676"/>
            <a:ext cx="10432203" cy="612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1100" b="1" dirty="0" err="1"/>
              <a:t>Mauris</a:t>
            </a:r>
            <a:r>
              <a:rPr lang="en-US" sz="1100" b="1" dirty="0"/>
              <a:t> </a:t>
            </a:r>
            <a:r>
              <a:rPr lang="en-US" sz="1100" b="1" dirty="0" err="1"/>
              <a:t>sollicitudin</a:t>
            </a:r>
            <a:r>
              <a:rPr lang="en-US" sz="1100" b="1" dirty="0"/>
              <a:t> </a:t>
            </a:r>
            <a:r>
              <a:rPr lang="en-US" sz="1100" b="1" dirty="0" err="1"/>
              <a:t>diam</a:t>
            </a:r>
            <a:r>
              <a:rPr lang="en-US" sz="1100" b="1" dirty="0"/>
              <a:t> </a:t>
            </a:r>
            <a:r>
              <a:rPr lang="en-US" sz="1100" b="1" dirty="0" err="1"/>
              <a:t>sed</a:t>
            </a:r>
            <a:r>
              <a:rPr lang="en-US" sz="1100" b="1" dirty="0"/>
              <a:t> </a:t>
            </a:r>
            <a:r>
              <a:rPr lang="en-US" sz="1100" b="1" dirty="0" err="1"/>
              <a:t>efficitur</a:t>
            </a:r>
            <a:r>
              <a:rPr lang="en-US" sz="1100" b="1" dirty="0"/>
              <a:t> </a:t>
            </a:r>
            <a:r>
              <a:rPr lang="en-US" sz="1100" b="1" dirty="0" err="1"/>
              <a:t>scelerisque</a:t>
            </a:r>
            <a:r>
              <a:rPr lang="en-US" sz="1100" b="1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accumsan</a:t>
            </a:r>
            <a:r>
              <a:rPr lang="en-US" sz="1100" dirty="0"/>
              <a:t> </a:t>
            </a:r>
            <a:r>
              <a:rPr lang="en-US" sz="1100" dirty="0" err="1"/>
              <a:t>tellus</a:t>
            </a:r>
            <a:r>
              <a:rPr lang="en-US" sz="1100" dirty="0"/>
              <a:t> at nisi </a:t>
            </a:r>
            <a:r>
              <a:rPr lang="en-US" sz="1100" dirty="0" err="1"/>
              <a:t>rutrum</a:t>
            </a:r>
            <a:r>
              <a:rPr lang="en-US" sz="1100" dirty="0"/>
              <a:t>, </a:t>
            </a:r>
            <a:r>
              <a:rPr lang="en-US" sz="1100" dirty="0" err="1"/>
              <a:t>quis</a:t>
            </a:r>
            <a:r>
              <a:rPr lang="en-US" sz="1100" dirty="0"/>
              <a:t> </a:t>
            </a:r>
            <a:r>
              <a:rPr lang="en-US" sz="1100" dirty="0" err="1"/>
              <a:t>laoreet</a:t>
            </a:r>
            <a:r>
              <a:rPr lang="en-US" sz="1100" dirty="0"/>
              <a:t> </a:t>
            </a:r>
            <a:r>
              <a:rPr lang="en-US" sz="1100" dirty="0" err="1"/>
              <a:t>sapien</a:t>
            </a:r>
            <a:r>
              <a:rPr lang="en-US" sz="1100" dirty="0"/>
              <a:t> </a:t>
            </a:r>
            <a:r>
              <a:rPr lang="en-US" sz="1100" dirty="0" err="1"/>
              <a:t>blandit</a:t>
            </a:r>
            <a:r>
              <a:rPr lang="en-US" sz="1100" dirty="0"/>
              <a:t>. </a:t>
            </a:r>
            <a:r>
              <a:rPr lang="en-US" sz="1100" dirty="0" err="1"/>
              <a:t>Vivamus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nulla</a:t>
            </a:r>
            <a:r>
              <a:rPr lang="en-US" sz="1100" dirty="0"/>
              <a:t> </a:t>
            </a:r>
            <a:r>
              <a:rPr lang="en-US" sz="1100" dirty="0" err="1"/>
              <a:t>pharetra</a:t>
            </a:r>
            <a:r>
              <a:rPr lang="en-US" sz="1100" dirty="0"/>
              <a:t>, </a:t>
            </a:r>
            <a:r>
              <a:rPr lang="en-US" sz="1100" dirty="0" err="1"/>
              <a:t>elementum</a:t>
            </a:r>
            <a:r>
              <a:rPr lang="en-US" sz="1100" dirty="0"/>
              <a:t> </a:t>
            </a:r>
            <a:r>
              <a:rPr lang="en-US" sz="1100" dirty="0" err="1"/>
              <a:t>ipsum</a:t>
            </a:r>
            <a:r>
              <a:rPr lang="en-US" sz="1100" dirty="0"/>
              <a:t> id, </a:t>
            </a:r>
            <a:r>
              <a:rPr lang="en-US" sz="1100" dirty="0" err="1"/>
              <a:t>dapibus</a:t>
            </a:r>
            <a:r>
              <a:rPr lang="en-US" sz="1100" dirty="0"/>
              <a:t> dui.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r>
              <a:rPr lang="en-US" sz="1100" dirty="0" err="1"/>
              <a:t>Praesent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dui </a:t>
            </a:r>
            <a:r>
              <a:rPr lang="en-US" sz="1100" dirty="0" err="1"/>
              <a:t>sed</a:t>
            </a:r>
            <a:r>
              <a:rPr lang="en-US" sz="1100" dirty="0"/>
              <a:t> dolor </a:t>
            </a:r>
            <a:r>
              <a:rPr lang="en-US" sz="1100" dirty="0" err="1"/>
              <a:t>euismod</a:t>
            </a:r>
            <a:r>
              <a:rPr lang="en-US" sz="1100" dirty="0"/>
              <a:t> </a:t>
            </a:r>
            <a:r>
              <a:rPr lang="en-US" sz="1100" dirty="0" err="1"/>
              <a:t>viverra</a:t>
            </a:r>
            <a:r>
              <a:rPr lang="en-US" sz="1100" dirty="0"/>
              <a:t>. </a:t>
            </a:r>
            <a:r>
              <a:rPr lang="en-US" sz="1100" dirty="0" err="1"/>
              <a:t>Nunc</a:t>
            </a:r>
            <a:r>
              <a:rPr lang="en-US" sz="1100" dirty="0"/>
              <a:t> </a:t>
            </a:r>
            <a:r>
              <a:rPr lang="en-US" sz="1100" dirty="0" err="1"/>
              <a:t>lacinia</a:t>
            </a:r>
            <a:r>
              <a:rPr lang="en-US" sz="1100" dirty="0"/>
              <a:t> </a:t>
            </a:r>
            <a:r>
              <a:rPr lang="en-US" sz="1100" dirty="0" err="1"/>
              <a:t>commodo</a:t>
            </a:r>
            <a:r>
              <a:rPr lang="en-US" sz="1100" dirty="0"/>
              <a:t> </a:t>
            </a:r>
            <a:r>
              <a:rPr lang="en-US" sz="1100" dirty="0" err="1"/>
              <a:t>odio</a:t>
            </a:r>
            <a:r>
              <a:rPr lang="en-US" sz="1100" dirty="0"/>
              <a:t>, </a:t>
            </a:r>
            <a:r>
              <a:rPr lang="en-US" sz="1100" dirty="0" err="1"/>
              <a:t>nec</a:t>
            </a:r>
            <a:r>
              <a:rPr lang="en-US" sz="1100" dirty="0"/>
              <a:t> </a:t>
            </a:r>
            <a:r>
              <a:rPr lang="en-US" sz="1100" dirty="0" err="1"/>
              <a:t>egestas</a:t>
            </a:r>
            <a:r>
              <a:rPr lang="en-US" sz="1100" dirty="0"/>
              <a:t> </a:t>
            </a:r>
            <a:r>
              <a:rPr lang="en-US" sz="1100" dirty="0" err="1"/>
              <a:t>est</a:t>
            </a:r>
            <a:r>
              <a:rPr lang="en-US" sz="1100" dirty="0"/>
              <a:t> </a:t>
            </a:r>
            <a:r>
              <a:rPr lang="en-US" sz="1100" dirty="0" err="1"/>
              <a:t>vestibulum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. </a:t>
            </a:r>
            <a:r>
              <a:rPr lang="en-US" sz="1100" dirty="0" err="1"/>
              <a:t>Fusce</a:t>
            </a:r>
            <a:r>
              <a:rPr lang="en-US" sz="1100" dirty="0"/>
              <a:t> in </a:t>
            </a:r>
            <a:r>
              <a:rPr lang="en-US" sz="1100" dirty="0" err="1"/>
              <a:t>purus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dolor </a:t>
            </a:r>
            <a:r>
              <a:rPr lang="en-US" sz="1100" dirty="0" err="1"/>
              <a:t>vulputate</a:t>
            </a:r>
            <a:r>
              <a:rPr lang="en-US" sz="1100" dirty="0"/>
              <a:t> </a:t>
            </a:r>
            <a:r>
              <a:rPr lang="en-US" sz="1100" dirty="0" err="1"/>
              <a:t>fermentum</a:t>
            </a:r>
            <a:r>
              <a:rPr lang="en-US" sz="1100" dirty="0"/>
              <a:t> </a:t>
            </a:r>
            <a:r>
              <a:rPr lang="en-US" sz="1100" dirty="0" err="1"/>
              <a:t>eget</a:t>
            </a:r>
            <a:r>
              <a:rPr lang="en-US" sz="1100" dirty="0"/>
              <a:t> </a:t>
            </a:r>
            <a:r>
              <a:rPr lang="en-US" sz="1100" dirty="0" err="1"/>
              <a:t>vel</a:t>
            </a:r>
            <a:r>
              <a:rPr lang="en-US" sz="1100" dirty="0"/>
              <a:t> </a:t>
            </a:r>
            <a:r>
              <a:rPr lang="en-US" sz="1100" dirty="0" err="1"/>
              <a:t>nunc</a:t>
            </a:r>
            <a:r>
              <a:rPr lang="en-US" sz="1100" dirty="0"/>
              <a:t>. </a:t>
            </a:r>
            <a:r>
              <a:rPr lang="en-US" sz="1100" dirty="0" err="1"/>
              <a:t>Phasellus</a:t>
            </a:r>
            <a:r>
              <a:rPr lang="en-US" sz="1100" dirty="0"/>
              <a:t> sit </a:t>
            </a:r>
            <a:r>
              <a:rPr lang="en-US" sz="1100" dirty="0" err="1"/>
              <a:t>amet</a:t>
            </a:r>
            <a:r>
              <a:rPr lang="en-US" sz="1100" dirty="0"/>
              <a:t> magna </a:t>
            </a:r>
            <a:r>
              <a:rPr lang="en-US" sz="1100" dirty="0" err="1"/>
              <a:t>cursus</a:t>
            </a:r>
            <a:r>
              <a:rPr lang="en-US" sz="1100" dirty="0"/>
              <a:t>, </a:t>
            </a:r>
            <a:r>
              <a:rPr lang="en-US" sz="1100" dirty="0" err="1"/>
              <a:t>fermentum</a:t>
            </a:r>
            <a:r>
              <a:rPr lang="en-US" sz="1100" dirty="0"/>
              <a:t> quam </a:t>
            </a:r>
            <a:r>
              <a:rPr lang="en-US" sz="1100" dirty="0" err="1"/>
              <a:t>consectetur</a:t>
            </a:r>
            <a:r>
              <a:rPr lang="en-US" sz="1100" dirty="0"/>
              <a:t>, </a:t>
            </a:r>
            <a:r>
              <a:rPr lang="en-US" sz="1100" dirty="0" err="1"/>
              <a:t>ultricies</a:t>
            </a:r>
            <a:r>
              <a:rPr lang="en-US" sz="1100" dirty="0"/>
              <a:t> nisi. </a:t>
            </a:r>
            <a:r>
              <a:rPr lang="en-US" sz="1100" dirty="0" err="1"/>
              <a:t>Curabitur</a:t>
            </a:r>
            <a:r>
              <a:rPr lang="en-US" sz="1100" dirty="0"/>
              <a:t> </a:t>
            </a:r>
            <a:r>
              <a:rPr lang="en-US" sz="1100" dirty="0" err="1"/>
              <a:t>bibendum</a:t>
            </a:r>
            <a:r>
              <a:rPr lang="en-US" sz="1100" dirty="0"/>
              <a:t> </a:t>
            </a:r>
            <a:r>
              <a:rPr lang="en-US" sz="1100" dirty="0" err="1"/>
              <a:t>augue</a:t>
            </a:r>
            <a:r>
              <a:rPr lang="en-US" sz="1100" dirty="0"/>
              <a:t> ac </a:t>
            </a:r>
            <a:r>
              <a:rPr lang="en-US" sz="1100" dirty="0" err="1"/>
              <a:t>sem</a:t>
            </a:r>
            <a:r>
              <a:rPr lang="en-US" sz="1100" dirty="0"/>
              <a:t> </a:t>
            </a:r>
            <a:r>
              <a:rPr lang="en-US" sz="1100" dirty="0" err="1"/>
              <a:t>imperdiet</a:t>
            </a:r>
            <a:r>
              <a:rPr lang="en-US" sz="1100" dirty="0"/>
              <a:t> </a:t>
            </a:r>
            <a:r>
              <a:rPr lang="en-US" sz="1100" dirty="0" err="1"/>
              <a:t>dapibus</a:t>
            </a:r>
            <a:r>
              <a:rPr lang="en-US" sz="1100" dirty="0"/>
              <a:t>. </a:t>
            </a:r>
            <a:endParaRPr lang="en-US" sz="1100" dirty="0">
              <a:ea typeface="+mj-ea"/>
              <a:cs typeface="+mj-cs"/>
            </a:endParaRP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12960135" y="24197276"/>
            <a:ext cx="10448427" cy="381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rgbClr val="FD9200"/>
                </a:solidFill>
              </a:rPr>
              <a:t>CONCLUSIONS</a:t>
            </a: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12953135" y="24966349"/>
            <a:ext cx="10432203" cy="1801282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>
            <a:lvl1pPr marL="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40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1pPr>
            <a:lvl2pPr marL="174883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500" b="1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2pPr>
            <a:lvl3pPr marL="3497671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3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3pPr>
            <a:lvl4pPr marL="5246507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lang="pt-PT" sz="2000" b="0" kern="1200" spc="0" baseline="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j-cs"/>
              </a:defRPr>
            </a:lvl4pPr>
            <a:lvl5pPr marL="6995343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744179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0493014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241850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3990686" indent="0" algn="ctr" defTabSz="1748836" rtl="0" eaLnBrk="1" latinLnBrk="0" hangingPunct="1">
              <a:spcBef>
                <a:spcPct val="20000"/>
              </a:spcBef>
              <a:buFont typeface="Arial"/>
              <a:buNone/>
              <a:defRPr sz="7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Lorem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dolor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adipiscing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elit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a mi et </a:t>
            </a:r>
            <a:r>
              <a:rPr lang="en-US" sz="2000" b="0" dirty="0" err="1">
                <a:solidFill>
                  <a:schemeClr val="tx1"/>
                </a:solidFill>
              </a:rPr>
              <a:t>ipsum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feugiat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hendrerit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Donec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molestie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eros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in dui </a:t>
            </a:r>
            <a:r>
              <a:rPr lang="en-US" sz="2000" b="0" dirty="0" err="1">
                <a:solidFill>
                  <a:schemeClr val="tx1"/>
                </a:solidFill>
              </a:rPr>
              <a:t>quis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augue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laoreet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imperdiet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vitae </a:t>
            </a:r>
            <a:r>
              <a:rPr lang="en-US" sz="2000" b="0" dirty="0" err="1">
                <a:solidFill>
                  <a:schemeClr val="tx1"/>
                </a:solidFill>
              </a:rPr>
              <a:t>sapien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Fusce</a:t>
            </a:r>
            <a:r>
              <a:rPr lang="en-US" sz="2000" b="0" dirty="0">
                <a:solidFill>
                  <a:schemeClr val="tx1"/>
                </a:solidFill>
              </a:rPr>
              <a:t> in </a:t>
            </a:r>
            <a:r>
              <a:rPr lang="en-US" sz="2000" b="0" dirty="0" err="1">
                <a:solidFill>
                  <a:schemeClr val="tx1"/>
                </a:solidFill>
              </a:rPr>
              <a:t>purus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dolor </a:t>
            </a:r>
            <a:r>
              <a:rPr lang="en-US" sz="2000" b="0" dirty="0" err="1">
                <a:solidFill>
                  <a:schemeClr val="tx1"/>
                </a:solidFill>
              </a:rPr>
              <a:t>vulputate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eget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vel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nunc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Mauris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sollicitudin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diam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sed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efficitur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scelerisque</a:t>
            </a:r>
            <a:r>
              <a:rPr lang="en-US" sz="2000" b="0" dirty="0">
                <a:solidFill>
                  <a:schemeClr val="tx1"/>
                </a:solidFill>
              </a:rPr>
              <a:t>. </a:t>
            </a:r>
            <a:r>
              <a:rPr lang="en-US" sz="2000" b="0" dirty="0" err="1">
                <a:solidFill>
                  <a:schemeClr val="tx1"/>
                </a:solidFill>
              </a:rPr>
              <a:t>Phasellus</a:t>
            </a:r>
            <a:r>
              <a:rPr lang="en-US" sz="2000" b="0" dirty="0">
                <a:solidFill>
                  <a:schemeClr val="tx1"/>
                </a:solidFill>
              </a:rPr>
              <a:t> sit </a:t>
            </a:r>
            <a:r>
              <a:rPr lang="en-US" sz="2000" b="0" dirty="0" err="1">
                <a:solidFill>
                  <a:schemeClr val="tx1"/>
                </a:solidFill>
              </a:rPr>
              <a:t>amet</a:t>
            </a:r>
            <a:r>
              <a:rPr lang="en-US" sz="2000" b="0" dirty="0">
                <a:solidFill>
                  <a:schemeClr val="tx1"/>
                </a:solidFill>
              </a:rPr>
              <a:t> magna </a:t>
            </a:r>
            <a:r>
              <a:rPr lang="en-US" sz="2000" b="0" dirty="0" err="1">
                <a:solidFill>
                  <a:schemeClr val="tx1"/>
                </a:solidFill>
              </a:rPr>
              <a:t>cursus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fermentum</a:t>
            </a:r>
            <a:r>
              <a:rPr lang="en-US" sz="2000" b="0" dirty="0">
                <a:solidFill>
                  <a:schemeClr val="tx1"/>
                </a:solidFill>
              </a:rPr>
              <a:t> quam </a:t>
            </a:r>
            <a:r>
              <a:rPr lang="en-US" sz="2000" b="0" dirty="0" err="1">
                <a:solidFill>
                  <a:schemeClr val="tx1"/>
                </a:solidFill>
              </a:rPr>
              <a:t>consectetur</a:t>
            </a:r>
            <a:r>
              <a:rPr lang="en-US" sz="2000" b="0" dirty="0">
                <a:solidFill>
                  <a:schemeClr val="tx1"/>
                </a:solidFill>
              </a:rPr>
              <a:t>, </a:t>
            </a:r>
            <a:r>
              <a:rPr lang="en-US" sz="2000" b="0" dirty="0" err="1">
                <a:solidFill>
                  <a:schemeClr val="tx1"/>
                </a:solidFill>
              </a:rPr>
              <a:t>ultricies</a:t>
            </a:r>
            <a:r>
              <a:rPr lang="en-US" sz="2000" b="0" dirty="0">
                <a:solidFill>
                  <a:schemeClr val="tx1"/>
                </a:solidFill>
              </a:rPr>
              <a:t> nisi. </a:t>
            </a:r>
            <a:endParaRPr lang="pt-PT" sz="2000" b="0" kern="1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2905070" y="27377231"/>
            <a:ext cx="10495103" cy="48563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737061" y="1113363"/>
            <a:ext cx="21819165" cy="271806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7000" b="1" dirty="0" err="1">
                <a:solidFill>
                  <a:srgbClr val="FFFFFF"/>
                </a:solidFill>
              </a:rPr>
              <a:t>Lorem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ipsum</a:t>
            </a:r>
            <a:r>
              <a:rPr lang="en-US" sz="7000" b="1" dirty="0">
                <a:solidFill>
                  <a:srgbClr val="FFFFFF"/>
                </a:solidFill>
              </a:rPr>
              <a:t> dolor sit </a:t>
            </a:r>
            <a:r>
              <a:rPr lang="en-US" sz="7000" b="1" dirty="0" err="1">
                <a:solidFill>
                  <a:srgbClr val="FFFFFF"/>
                </a:solidFill>
              </a:rPr>
              <a:t>amet</a:t>
            </a:r>
            <a:r>
              <a:rPr lang="en-US" sz="7000" b="1" dirty="0">
                <a:solidFill>
                  <a:srgbClr val="FFFFFF"/>
                </a:solidFill>
              </a:rPr>
              <a:t>, </a:t>
            </a:r>
            <a:r>
              <a:rPr lang="en-US" sz="7000" b="1" dirty="0" err="1">
                <a:solidFill>
                  <a:srgbClr val="FFFFFF"/>
                </a:solidFill>
              </a:rPr>
              <a:t>consectetur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adipiscing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>
                <a:solidFill>
                  <a:srgbClr val="FFFFFF"/>
                </a:solidFill>
              </a:rPr>
              <a:t>elit</a:t>
            </a:r>
            <a:r>
              <a:rPr lang="en-US" sz="7000" b="1" dirty="0">
                <a:solidFill>
                  <a:srgbClr val="FFFFFF"/>
                </a:solidFill>
              </a:rPr>
              <a:t>. </a:t>
            </a:r>
            <a:r>
              <a:rPr lang="en-US" sz="7000" b="1" dirty="0" err="1">
                <a:solidFill>
                  <a:srgbClr val="FFFFFF"/>
                </a:solidFill>
              </a:rPr>
              <a:t>Phasellus</a:t>
            </a:r>
            <a:r>
              <a:rPr lang="en-US" sz="7000" b="1" dirty="0">
                <a:solidFill>
                  <a:srgbClr val="FFFFFF"/>
                </a:solidFill>
              </a:rPr>
              <a:t> a mi et </a:t>
            </a:r>
            <a:r>
              <a:rPr lang="en-US" sz="7000" b="1" dirty="0" err="1">
                <a:solidFill>
                  <a:srgbClr val="FFFFFF"/>
                </a:solidFill>
              </a:rPr>
              <a:t>ipsum</a:t>
            </a:r>
            <a:r>
              <a:rPr lang="en-US" sz="7000" b="1" dirty="0">
                <a:solidFill>
                  <a:srgbClr val="FFFFFF"/>
                </a:solidFill>
              </a:rPr>
              <a:t> </a:t>
            </a:r>
            <a:r>
              <a:rPr lang="en-US" sz="7000" b="1" dirty="0" err="1" smtClean="0">
                <a:solidFill>
                  <a:srgbClr val="FFFFFF"/>
                </a:solidFill>
              </a:rPr>
              <a:t>feugiat</a:t>
            </a:r>
            <a:r>
              <a:rPr lang="en-US" sz="7000" b="1" dirty="0" smtClean="0">
                <a:solidFill>
                  <a:srgbClr val="FFFFFF"/>
                </a:solidFill>
              </a:rPr>
              <a:t>?</a:t>
            </a:r>
            <a:endParaRPr lang="en-US" sz="7000" b="1" dirty="0">
              <a:solidFill>
                <a:srgbClr val="FFFF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-7973219" y="12562227"/>
            <a:ext cx="541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b="1" dirty="0" err="1" smtClean="0">
                <a:solidFill>
                  <a:srgbClr val="FFFFFF"/>
                </a:solidFill>
              </a:rPr>
              <a:t>Título</a:t>
            </a:r>
            <a:endParaRPr lang="en-US" sz="7000" b="1" dirty="0">
              <a:solidFill>
                <a:srgbClr val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89166" y="3526631"/>
            <a:ext cx="2160397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502"/>
              </a:spcAft>
            </a:pPr>
            <a:r>
              <a:rPr lang="pt-PT" sz="20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Autor 1 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1,2)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,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4 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(2,3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cs typeface="Arial" panose="020B060402020202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cs typeface="Arial" panose="020B0604020202020204" pitchFamily="34" charset="0"/>
              </a:rPr>
              <a:t>Autor 5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PT" sz="2000" baseline="30000" dirty="0">
                <a:solidFill>
                  <a:srgbClr val="000000"/>
                </a:solidFill>
                <a:cs typeface="Arial" panose="020B0604020202020204" pitchFamily="34" charset="0"/>
              </a:rPr>
              <a:t>1,2</a:t>
            </a:r>
            <a:r>
              <a:rPr lang="pt-PT" sz="2000" baseline="3000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  <a:endParaRPr lang="pt-PT" sz="2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89166" y="4590762"/>
            <a:ext cx="5325215" cy="45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1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1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2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2</a:t>
            </a:r>
            <a:endParaRPr lang="pt-PT" sz="1100" dirty="0">
              <a:ea typeface="+mj-ea"/>
              <a:cs typeface="+mj-cs"/>
            </a:endParaRPr>
          </a:p>
          <a:p>
            <a:pPr>
              <a:lnSpc>
                <a:spcPct val="90000"/>
              </a:lnSpc>
            </a:pPr>
            <a:r>
              <a:rPr lang="pt-PT" sz="1100" baseline="30000" dirty="0">
                <a:ea typeface="+mj-ea"/>
                <a:cs typeface="+mj-cs"/>
              </a:rPr>
              <a:t>3</a:t>
            </a:r>
            <a:r>
              <a:rPr lang="pt-PT" sz="1100" dirty="0">
                <a:ea typeface="+mj-ea"/>
                <a:cs typeface="+mj-cs"/>
              </a:rPr>
              <a:t> </a:t>
            </a:r>
            <a:r>
              <a:rPr lang="pt-PT" sz="1100" dirty="0" smtClean="0">
                <a:ea typeface="+mj-ea"/>
                <a:cs typeface="+mj-cs"/>
              </a:rPr>
              <a:t>Legenda 3</a:t>
            </a:r>
            <a:endParaRPr lang="pt-PT" sz="1100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0995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803</TotalTime>
  <Words>1432</Words>
  <Application>Microsoft Macintosh PowerPoint</Application>
  <PresentationFormat>Custom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Imagemplus</cp:lastModifiedBy>
  <cp:revision>82</cp:revision>
  <cp:lastPrinted>2019-09-09T17:25:55Z</cp:lastPrinted>
  <dcterms:created xsi:type="dcterms:W3CDTF">2010-04-12T23:12:02Z</dcterms:created>
  <dcterms:modified xsi:type="dcterms:W3CDTF">2019-09-26T15:19:21Z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